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6" r:id="rId2"/>
    <p:sldMasterId id="2147483678" r:id="rId3"/>
  </p:sldMasterIdLst>
  <p:notesMasterIdLst>
    <p:notesMasterId r:id="rId55"/>
  </p:notesMasterIdLst>
  <p:sldIdLst>
    <p:sldId id="256" r:id="rId4"/>
    <p:sldId id="257" r:id="rId5"/>
    <p:sldId id="258" r:id="rId6"/>
    <p:sldId id="259" r:id="rId7"/>
    <p:sldId id="260" r:id="rId8"/>
    <p:sldId id="304" r:id="rId9"/>
    <p:sldId id="305" r:id="rId10"/>
    <p:sldId id="261" r:id="rId11"/>
    <p:sldId id="262" r:id="rId12"/>
    <p:sldId id="263" r:id="rId13"/>
    <p:sldId id="264" r:id="rId14"/>
    <p:sldId id="307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306" r:id="rId25"/>
    <p:sldId id="274" r:id="rId26"/>
    <p:sldId id="275" r:id="rId27"/>
    <p:sldId id="276" r:id="rId28"/>
    <p:sldId id="277" r:id="rId29"/>
    <p:sldId id="278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308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12192000" cy="6858000"/>
  <p:notesSz cx="6858000" cy="9144000"/>
  <p:embeddedFontLst>
    <p:embeddedFont>
      <p:font typeface="Architects Daughter" pitchFamily="2" charset="0"/>
      <p:regular r:id="rId56"/>
    </p:embeddedFont>
    <p:embeddedFont>
      <p:font typeface="Book Antiqua" panose="02040602050305030304" pitchFamily="18" charset="0"/>
      <p:regular r:id="rId57"/>
      <p:bold r:id="rId58"/>
      <p:italic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  <p:embeddedFont>
      <p:font typeface="Corbel" panose="020B0503020204020204" pitchFamily="34" charset="0"/>
      <p:regular r:id="rId65"/>
      <p:bold r:id="rId66"/>
      <p:italic r:id="rId67"/>
      <p:boldItalic r:id="rId68"/>
    </p:embeddedFont>
    <p:embeddedFont>
      <p:font typeface="Gill Sans" panose="020B0502020104020203" pitchFamily="34" charset="-79"/>
      <p:regular r:id="rId69"/>
      <p:bold r:id="rId70"/>
    </p:embeddedFont>
    <p:embeddedFont>
      <p:font typeface="Impact" panose="020B0806030902050204" pitchFamily="34" charset="0"/>
      <p:regular r:id="rId71"/>
    </p:embeddedFont>
    <p:embeddedFont>
      <p:font typeface="Libre Franklin" pitchFamily="2" charset="77"/>
      <p:regular r:id="rId72"/>
      <p:bold r:id="rId73"/>
      <p:italic r:id="rId74"/>
      <p:boldItalic r:id="rId75"/>
    </p:embeddedFont>
    <p:embeddedFont>
      <p:font typeface="Tahoma" panose="020B0604030504040204" pitchFamily="34" charset="0"/>
      <p:regular r:id="rId76"/>
      <p:bold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8" roundtripDataSignature="AMtx7mj+IVfaujJfwN8e5F5DRge49agj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B8F2DA-9736-48C4-82E9-F063B454B1AA}">
  <a:tblStyle styleId="{B3B8F2DA-9736-48C4-82E9-F063B454B1AA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7"/>
          </a:solidFill>
        </a:fill>
      </a:tcStyle>
    </a:wholeTbl>
    <a:band1H>
      <a:tcTxStyle/>
      <a:tcStyle>
        <a:tcBdr/>
        <a:fill>
          <a:solidFill>
            <a:srgbClr val="CFC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C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67"/>
    <p:restoredTop sz="92956"/>
  </p:normalViewPr>
  <p:slideViewPr>
    <p:cSldViewPr snapToGrid="0">
      <p:cViewPr>
        <p:scale>
          <a:sx n="162" d="100"/>
          <a:sy n="162" d="100"/>
        </p:scale>
        <p:origin x="872" y="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font" Target="fonts/font3.fntdata"/><Relationship Id="rId74" Type="http://schemas.openxmlformats.org/officeDocument/2006/relationships/font" Target="fonts/font19.fntdata"/><Relationship Id="rId79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font" Target="fonts/font6.fntdata"/><Relationship Id="rId82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font" Target="fonts/font22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17.fntdata"/><Relationship Id="rId80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2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notesMaster" Target="notesMasters/notesMaster1.xml"/><Relationship Id="rId76" Type="http://schemas.openxmlformats.org/officeDocument/2006/relationships/font" Target="fonts/font21.fntdata"/><Relationship Id="rId7" Type="http://schemas.openxmlformats.org/officeDocument/2006/relationships/slide" Target="slides/slide4.xml"/><Relationship Id="rId71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font" Target="fonts/font11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5" name="Google Shape;185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4" name="Google Shape;194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0" name="Google Shape;195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8" name="Google Shape;199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4" name="Google Shape;200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2096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2102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8" descr="Brickwork-HD-R1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8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 extrusionOk="0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101600" dist="152400" dir="438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8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 extrusionOk="0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20" name="Google Shape;20;p48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 extrusionOk="0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21" name="Google Shape;21;p48"/>
          <p:cNvSpPr/>
          <p:nvPr/>
        </p:nvSpPr>
        <p:spPr>
          <a:xfrm rot="-18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 extrusionOk="0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w="825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8"/>
          <p:cNvSpPr txBox="1">
            <a:spLocks noGrp="1"/>
          </p:cNvSpPr>
          <p:nvPr>
            <p:ph type="ctrTitle"/>
          </p:nvPr>
        </p:nvSpPr>
        <p:spPr>
          <a:xfrm rot="-180000">
            <a:off x="891201" y="662656"/>
            <a:ext cx="9755187" cy="27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Impact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8"/>
          <p:cNvSpPr txBox="1">
            <a:spLocks noGrp="1"/>
          </p:cNvSpPr>
          <p:nvPr>
            <p:ph type="subTitle" idx="1"/>
          </p:nvPr>
        </p:nvSpPr>
        <p:spPr>
          <a:xfrm rot="-180000">
            <a:off x="983062" y="3505209"/>
            <a:ext cx="9755187" cy="55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4480"/>
              <a:buNone/>
              <a:defRPr sz="28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48"/>
          <p:cNvSpPr txBox="1">
            <a:spLocks noGrp="1"/>
          </p:cNvSpPr>
          <p:nvPr>
            <p:ph type="dt" idx="10"/>
          </p:nvPr>
        </p:nvSpPr>
        <p:spPr>
          <a:xfrm rot="-180000">
            <a:off x="4948541" y="4578463"/>
            <a:ext cx="6143653" cy="11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400">
                <a:solidFill>
                  <a:srgbClr val="5C060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8"/>
          <p:cNvSpPr txBox="1">
            <a:spLocks noGrp="1"/>
          </p:cNvSpPr>
          <p:nvPr>
            <p:ph type="ftr" idx="11"/>
          </p:nvPr>
        </p:nvSpPr>
        <p:spPr>
          <a:xfrm rot="-180000">
            <a:off x="-5560" y="4883024"/>
            <a:ext cx="4047239" cy="1195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8"/>
          <p:cNvSpPr txBox="1">
            <a:spLocks noGrp="1"/>
          </p:cNvSpPr>
          <p:nvPr>
            <p:ph type="sldNum" idx="12"/>
          </p:nvPr>
        </p:nvSpPr>
        <p:spPr>
          <a:xfrm rot="-180000">
            <a:off x="9851758" y="3832648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lvl="1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lvl="2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lvl="3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lvl="4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0" lvl="5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0" lvl="6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0" lvl="7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0" lvl="8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8"/>
          <p:cNvSpPr/>
          <p:nvPr/>
        </p:nvSpPr>
        <p:spPr>
          <a:xfrm rot="-18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2"/>
          <p:cNvSpPr txBox="1"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mpac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62"/>
          <p:cNvSpPr>
            <a:spLocks noGrp="1"/>
          </p:cNvSpPr>
          <p:nvPr>
            <p:ph type="pic" idx="2"/>
          </p:nvPr>
        </p:nvSpPr>
        <p:spPr>
          <a:xfrm>
            <a:off x="685801" y="685799"/>
            <a:ext cx="10392513" cy="3194903"/>
          </a:xfrm>
          <a:prstGeom prst="rect">
            <a:avLst/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12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44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84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82" name="Google Shape;82;p62"/>
          <p:cNvSpPr txBox="1">
            <a:spLocks noGrp="1"/>
          </p:cNvSpPr>
          <p:nvPr>
            <p:ph type="body" idx="1"/>
          </p:nvPr>
        </p:nvSpPr>
        <p:spPr>
          <a:xfrm>
            <a:off x="685780" y="4702923"/>
            <a:ext cx="10394728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56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62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2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62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3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63"/>
          <p:cNvSpPr txBox="1">
            <a:spLocks noGrp="1"/>
          </p:cNvSpPr>
          <p:nvPr>
            <p:ph type="body" idx="1"/>
          </p:nvPr>
        </p:nvSpPr>
        <p:spPr>
          <a:xfrm>
            <a:off x="685779" y="4106333"/>
            <a:ext cx="10394729" cy="1273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63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63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63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4"/>
          <p:cNvSpPr txBox="1"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64"/>
          <p:cNvSpPr txBox="1">
            <a:spLocks noGrp="1"/>
          </p:cNvSpPr>
          <p:nvPr>
            <p:ph type="body" idx="1"/>
          </p:nvPr>
        </p:nvSpPr>
        <p:spPr>
          <a:xfrm>
            <a:off x="1550264" y="3610032"/>
            <a:ext cx="8667956" cy="377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64"/>
          <p:cNvSpPr txBox="1">
            <a:spLocks noGrp="1"/>
          </p:cNvSpPr>
          <p:nvPr>
            <p:ph type="body" idx="2"/>
          </p:nvPr>
        </p:nvSpPr>
        <p:spPr>
          <a:xfrm>
            <a:off x="685801" y="4106334"/>
            <a:ext cx="10396882" cy="1268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64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64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64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64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lang="en-US" sz="8000" b="0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endParaRPr/>
          </a:p>
        </p:txBody>
      </p:sp>
      <p:sp>
        <p:nvSpPr>
          <p:cNvPr id="100" name="Google Shape;100;p64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lang="en-US" sz="8000" b="0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5"/>
          <p:cNvSpPr txBox="1"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5"/>
          <p:cNvSpPr txBox="1">
            <a:spLocks noGrp="1"/>
          </p:cNvSpPr>
          <p:nvPr>
            <p:ph type="body" idx="1"/>
          </p:nvPr>
        </p:nvSpPr>
        <p:spPr>
          <a:xfrm>
            <a:off x="685800" y="4247468"/>
            <a:ext cx="10394707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65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65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65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6"/>
          <p:cNvSpPr txBox="1"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66"/>
          <p:cNvSpPr txBox="1"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66"/>
          <p:cNvSpPr txBox="1">
            <a:spLocks noGrp="1"/>
          </p:cNvSpPr>
          <p:nvPr>
            <p:ph type="body" idx="2"/>
          </p:nvPr>
        </p:nvSpPr>
        <p:spPr>
          <a:xfrm>
            <a:off x="685802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1" name="Google Shape;111;p66"/>
          <p:cNvSpPr txBox="1">
            <a:spLocks noGrp="1"/>
          </p:cNvSpPr>
          <p:nvPr>
            <p:ph type="body" idx="3"/>
          </p:nvPr>
        </p:nvSpPr>
        <p:spPr>
          <a:xfrm>
            <a:off x="423462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2" name="Google Shape;112;p66"/>
          <p:cNvSpPr txBox="1">
            <a:spLocks noGrp="1"/>
          </p:cNvSpPr>
          <p:nvPr>
            <p:ph type="body" idx="4"/>
          </p:nvPr>
        </p:nvSpPr>
        <p:spPr>
          <a:xfrm>
            <a:off x="4234621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3" name="Google Shape;113;p66"/>
          <p:cNvSpPr txBox="1">
            <a:spLocks noGrp="1"/>
          </p:cNvSpPr>
          <p:nvPr>
            <p:ph type="body" idx="5"/>
          </p:nvPr>
        </p:nvSpPr>
        <p:spPr>
          <a:xfrm>
            <a:off x="7770380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66"/>
          <p:cNvSpPr txBox="1">
            <a:spLocks noGrp="1"/>
          </p:cNvSpPr>
          <p:nvPr>
            <p:ph type="body" idx="6"/>
          </p:nvPr>
        </p:nvSpPr>
        <p:spPr>
          <a:xfrm>
            <a:off x="7770380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5" name="Google Shape;115;p66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66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66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67"/>
          <p:cNvSpPr txBox="1"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67"/>
          <p:cNvSpPr>
            <a:spLocks noGrp="1"/>
          </p:cNvSpPr>
          <p:nvPr>
            <p:ph type="pic" idx="2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2" name="Google Shape;122;p67"/>
          <p:cNvSpPr txBox="1">
            <a:spLocks noGrp="1"/>
          </p:cNvSpPr>
          <p:nvPr>
            <p:ph type="body" idx="3"/>
          </p:nvPr>
        </p:nvSpPr>
        <p:spPr>
          <a:xfrm>
            <a:off x="691840" y="4389287"/>
            <a:ext cx="3310128" cy="985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67"/>
          <p:cNvSpPr txBox="1">
            <a:spLocks noGrp="1"/>
          </p:cNvSpPr>
          <p:nvPr>
            <p:ph type="body" idx="4"/>
          </p:nvPr>
        </p:nvSpPr>
        <p:spPr>
          <a:xfrm>
            <a:off x="423741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67"/>
          <p:cNvSpPr>
            <a:spLocks noGrp="1"/>
          </p:cNvSpPr>
          <p:nvPr>
            <p:ph type="pic" idx="5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5" name="Google Shape;125;p67"/>
          <p:cNvSpPr txBox="1">
            <a:spLocks noGrp="1"/>
          </p:cNvSpPr>
          <p:nvPr>
            <p:ph type="body" idx="6"/>
          </p:nvPr>
        </p:nvSpPr>
        <p:spPr>
          <a:xfrm>
            <a:off x="4235999" y="4389286"/>
            <a:ext cx="3310128" cy="9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67"/>
          <p:cNvSpPr txBox="1">
            <a:spLocks noGrp="1"/>
          </p:cNvSpPr>
          <p:nvPr>
            <p:ph type="body" idx="7"/>
          </p:nvPr>
        </p:nvSpPr>
        <p:spPr>
          <a:xfrm>
            <a:off x="7768944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67"/>
          <p:cNvSpPr>
            <a:spLocks noGrp="1"/>
          </p:cNvSpPr>
          <p:nvPr>
            <p:ph type="pic" idx="8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8" name="Google Shape;128;p67"/>
          <p:cNvSpPr txBox="1">
            <a:spLocks noGrp="1"/>
          </p:cNvSpPr>
          <p:nvPr>
            <p:ph type="body" idx="9"/>
          </p:nvPr>
        </p:nvSpPr>
        <p:spPr>
          <a:xfrm>
            <a:off x="7768819" y="4389284"/>
            <a:ext cx="3310128" cy="985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67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7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67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8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8"/>
          <p:cNvSpPr txBox="1">
            <a:spLocks noGrp="1"/>
          </p:cNvSpPr>
          <p:nvPr>
            <p:ph type="body" idx="1"/>
          </p:nvPr>
        </p:nvSpPr>
        <p:spPr>
          <a:xfrm rot="5400000">
            <a:off x="4227558" y="-1478363"/>
            <a:ext cx="3311190" cy="1039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68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68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68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9"/>
          <p:cNvSpPr txBox="1">
            <a:spLocks noGrp="1"/>
          </p:cNvSpPr>
          <p:nvPr>
            <p:ph type="title"/>
          </p:nvPr>
        </p:nvSpPr>
        <p:spPr>
          <a:xfrm rot="5400000">
            <a:off x="7603792" y="1897870"/>
            <a:ext cx="4688785" cy="2264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69"/>
          <p:cNvSpPr txBox="1">
            <a:spLocks noGrp="1"/>
          </p:cNvSpPr>
          <p:nvPr>
            <p:ph type="body" idx="1"/>
          </p:nvPr>
        </p:nvSpPr>
        <p:spPr>
          <a:xfrm rot="5400000">
            <a:off x="2293623" y="-922023"/>
            <a:ext cx="4688785" cy="7904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69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69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69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1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1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51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157" name="Google Shape;157;p51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1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51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0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0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70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2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70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70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70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16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9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9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9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9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9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1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1"/>
          <p:cNvSpPr txBox="1"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 b="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71"/>
          <p:cNvSpPr txBox="1"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71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71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71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2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72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72"/>
          <p:cNvSpPr txBox="1">
            <a:spLocks noGrp="1"/>
          </p:cNvSpPr>
          <p:nvPr>
            <p:ph type="body" idx="1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178" name="Google Shape;178;p72"/>
          <p:cNvSpPr txBox="1">
            <a:spLocks noGrp="1"/>
          </p:cNvSpPr>
          <p:nvPr>
            <p:ph type="body" idx="2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179" name="Google Shape;179;p72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72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72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3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3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73"/>
          <p:cNvSpPr txBox="1"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40"/>
              </a:spcBef>
              <a:spcAft>
                <a:spcPts val="0"/>
              </a:spcAft>
              <a:buSzPts val="2024"/>
              <a:buNone/>
              <a:defRPr sz="2200" b="0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73"/>
          <p:cNvSpPr txBox="1">
            <a:spLocks noGrp="1"/>
          </p:cNvSpPr>
          <p:nvPr>
            <p:ph type="body" idx="2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187" name="Google Shape;187;p73"/>
          <p:cNvSpPr txBox="1">
            <a:spLocks noGrp="1"/>
          </p:cNvSpPr>
          <p:nvPr>
            <p:ph type="body" idx="3"/>
          </p:nvPr>
        </p:nvSpPr>
        <p:spPr>
          <a:xfrm>
            <a:off x="6523735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40"/>
              </a:spcBef>
              <a:spcAft>
                <a:spcPts val="0"/>
              </a:spcAft>
              <a:buSzPts val="2024"/>
              <a:buNone/>
              <a:defRPr sz="2200" b="0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73"/>
          <p:cNvSpPr txBox="1">
            <a:spLocks noGrp="1"/>
          </p:cNvSpPr>
          <p:nvPr>
            <p:ph type="body" idx="4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189" name="Google Shape;189;p73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73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73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4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4"/>
          <p:cNvSpPr txBox="1"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74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74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74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5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75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75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6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6"/>
          <p:cNvSpPr txBox="1"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F276A"/>
              </a:buClr>
              <a:buSzPts val="2000"/>
              <a:buFont typeface="Gill Sans"/>
              <a:buNone/>
              <a:defRPr sz="2000" b="0"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6"/>
          <p:cNvSpPr txBox="1">
            <a:spLocks noGrp="1"/>
          </p:cNvSpPr>
          <p:nvPr>
            <p:ph type="body" idx="1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5440" algn="l"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marL="1371600" lvl="2" indent="-322072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marL="1828800" lvl="3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marL="2286000" lvl="4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marL="2743200" lvl="5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marL="3200400" lvl="6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marL="3657600" lvl="7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marL="4114800" lvl="8" indent="-310388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76"/>
          <p:cNvSpPr txBox="1">
            <a:spLocks noGrp="1"/>
          </p:cNvSpPr>
          <p:nvPr>
            <p:ph type="body" idx="2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r"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207" name="Google Shape;207;p76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76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76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7"/>
          <p:cNvSpPr txBox="1"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sz="2400" b="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77"/>
          <p:cNvSpPr>
            <a:spLocks noGrp="1"/>
          </p:cNvSpPr>
          <p:nvPr>
            <p:ph type="pic" idx="2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13" name="Google Shape;213;p77"/>
          <p:cNvSpPr txBox="1">
            <a:spLocks noGrp="1"/>
          </p:cNvSpPr>
          <p:nvPr>
            <p:ph type="body" idx="1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214" name="Google Shape;214;p77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77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77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8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8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78"/>
          <p:cNvSpPr txBox="1">
            <a:spLocks noGrp="1"/>
          </p:cNvSpPr>
          <p:nvPr>
            <p:ph type="body" idx="1"/>
          </p:nvPr>
        </p:nvSpPr>
        <p:spPr>
          <a:xfrm rot="5400000">
            <a:off x="4334603" y="-1417408"/>
            <a:ext cx="3522794" cy="1102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22072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marL="1371600" lvl="2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marL="1828800" lvl="3" indent="-298703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marL="2286000" lvl="4" indent="-298704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221" name="Google Shape;221;p78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78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78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90316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9"/>
          <p:cNvSpPr/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79"/>
          <p:cNvSpPr txBox="1">
            <a:spLocks noGrp="1"/>
          </p:cNvSpPr>
          <p:nvPr>
            <p:ph type="title"/>
          </p:nvPr>
        </p:nvSpPr>
        <p:spPr>
          <a:xfrm rot="5400000">
            <a:off x="7249746" y="2265181"/>
            <a:ext cx="5183073" cy="200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79"/>
          <p:cNvSpPr txBox="1">
            <a:spLocks noGrp="1"/>
          </p:cNvSpPr>
          <p:nvPr>
            <p:ph type="body" idx="1"/>
          </p:nvPr>
        </p:nvSpPr>
        <p:spPr>
          <a:xfrm rot="5400000">
            <a:off x="2131526" y="-680877"/>
            <a:ext cx="5183073" cy="789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228" name="Google Shape;228;p79"/>
          <p:cNvSpPr txBox="1">
            <a:spLocks noGrp="1"/>
          </p:cNvSpPr>
          <p:nvPr>
            <p:ph type="dt" idx="10"/>
          </p:nvPr>
        </p:nvSpPr>
        <p:spPr>
          <a:xfrm>
            <a:off x="8993673" y="5956137"/>
            <a:ext cx="13281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79"/>
          <p:cNvSpPr txBox="1">
            <a:spLocks noGrp="1"/>
          </p:cNvSpPr>
          <p:nvPr>
            <p:ph type="ftr" idx="11"/>
          </p:nvPr>
        </p:nvSpPr>
        <p:spPr>
          <a:xfrm>
            <a:off x="774923" y="5951811"/>
            <a:ext cx="789627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79"/>
          <p:cNvSpPr txBox="1">
            <a:spLocks noGrp="1"/>
          </p:cNvSpPr>
          <p:nvPr>
            <p:ph type="sldNum" idx="12"/>
          </p:nvPr>
        </p:nvSpPr>
        <p:spPr>
          <a:xfrm>
            <a:off x="10446615" y="5956137"/>
            <a:ext cx="11641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53"/>
          <p:cNvGrpSpPr/>
          <p:nvPr/>
        </p:nvGrpSpPr>
        <p:grpSpPr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239" name="Google Shape;239;p53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0" name="Google Shape;240;p53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1" name="Google Shape;241;p53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2" name="Google Shape;242;p53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3" name="Google Shape;243;p53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4" name="Google Shape;244;p53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5" name="Google Shape;245;p53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6" name="Google Shape;246;p53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7" name="Google Shape;247;p53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8" name="Google Shape;248;p53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9" name="Google Shape;249;p53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53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1" name="Google Shape;251;p53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53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3" name="Google Shape;253;p53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53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5" name="Google Shape;255;p53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6" name="Google Shape;256;p53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7" name="Google Shape;257;p53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8" name="Google Shape;258;p53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9" name="Google Shape;259;p53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0" name="Google Shape;260;p53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1" name="Google Shape;261;p53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2" name="Google Shape;262;p53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3" name="Google Shape;263;p53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4" name="Google Shape;264;p53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5" name="Google Shape;265;p53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6" name="Google Shape;266;p53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7" name="Google Shape;267;p53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8" name="Google Shape;268;p53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9" name="Google Shape;269;p53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0" name="Google Shape;270;p53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1" name="Google Shape;271;p53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2" name="Google Shape;272;p53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3" name="Google Shape;273;p53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4" name="Google Shape;274;p53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5" name="Google Shape;275;p53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6" name="Google Shape;276;p53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7" name="Google Shape;277;p53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8" name="Google Shape;278;p53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9" name="Google Shape;279;p53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0" name="Google Shape;280;p53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1" name="Google Shape;281;p53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2" name="Google Shape;282;p53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3" name="Google Shape;283;p53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4" name="Google Shape;284;p53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5" name="Google Shape;285;p53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6" name="Google Shape;286;p53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7" name="Google Shape;287;p53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8" name="Google Shape;288;p53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9" name="Google Shape;289;p53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0" name="Google Shape;290;p53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1" name="Google Shape;291;p53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2" name="Google Shape;292;p53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3" name="Google Shape;293;p53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4" name="Google Shape;294;p53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5" name="Google Shape;295;p53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6" name="Google Shape;296;p53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7" name="Google Shape;297;p53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8" name="Google Shape;298;p53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9" name="Google Shape;299;p53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0" name="Google Shape;300;p53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1" name="Google Shape;301;p53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2" name="Google Shape;302;p53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3" name="Google Shape;303;p53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4" name="Google Shape;304;p53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5" name="Google Shape;305;p53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6" name="Google Shape;306;p53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7" name="Google Shape;307;p53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8" name="Google Shape;308;p53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9" name="Google Shape;309;p53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0" name="Google Shape;310;p53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1" name="Google Shape;311;p53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53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13" name="Google Shape;313;p53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53"/>
          <p:cNvSpPr txBox="1"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315" name="Google Shape;315;p53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53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53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5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5"/>
          <p:cNvSpPr txBox="1"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5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5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5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54"/>
          <p:cNvGrpSpPr/>
          <p:nvPr/>
        </p:nvGrpSpPr>
        <p:grpSpPr>
          <a:xfrm>
            <a:off x="1585309" y="4724400"/>
            <a:ext cx="8634184" cy="64008"/>
            <a:chOff x="-4110038" y="2703513"/>
            <a:chExt cx="17394239" cy="160336"/>
          </a:xfrm>
        </p:grpSpPr>
        <p:sp>
          <p:nvSpPr>
            <p:cNvPr id="320" name="Google Shape;320;p54"/>
            <p:cNvSpPr/>
            <p:nvPr/>
          </p:nvSpPr>
          <p:spPr>
            <a:xfrm>
              <a:off x="12815888" y="2768600"/>
              <a:ext cx="468313" cy="19050"/>
            </a:xfrm>
            <a:custGeom>
              <a:avLst/>
              <a:gdLst/>
              <a:ahLst/>
              <a:cxnLst/>
              <a:rect l="l" t="t" r="r" b="b"/>
              <a:pathLst>
                <a:path w="244" h="8" extrusionOk="0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1" name="Google Shape;321;p54"/>
            <p:cNvSpPr/>
            <p:nvPr/>
          </p:nvSpPr>
          <p:spPr>
            <a:xfrm>
              <a:off x="12380913" y="2755900"/>
              <a:ext cx="461963" cy="26987"/>
            </a:xfrm>
            <a:custGeom>
              <a:avLst/>
              <a:gdLst/>
              <a:ahLst/>
              <a:cxnLst/>
              <a:rect l="l" t="t" r="r" b="b"/>
              <a:pathLst>
                <a:path w="241" h="12" extrusionOk="0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2" name="Google Shape;322;p54"/>
            <p:cNvSpPr/>
            <p:nvPr/>
          </p:nvSpPr>
          <p:spPr>
            <a:xfrm>
              <a:off x="12814300" y="2779713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3" name="Google Shape;323;p54"/>
            <p:cNvSpPr/>
            <p:nvPr/>
          </p:nvSpPr>
          <p:spPr>
            <a:xfrm>
              <a:off x="2738437" y="2795588"/>
              <a:ext cx="425450" cy="15875"/>
            </a:xfrm>
            <a:custGeom>
              <a:avLst/>
              <a:gdLst/>
              <a:ahLst/>
              <a:cxnLst/>
              <a:rect l="l" t="t" r="r" b="b"/>
              <a:pathLst>
                <a:path w="222" h="7" extrusionOk="0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4" name="Google Shape;324;p54"/>
            <p:cNvSpPr/>
            <p:nvPr/>
          </p:nvSpPr>
          <p:spPr>
            <a:xfrm>
              <a:off x="-3646488" y="2800350"/>
              <a:ext cx="46038" cy="317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5" name="Google Shape;325;p54"/>
            <p:cNvSpPr/>
            <p:nvPr/>
          </p:nvSpPr>
          <p:spPr>
            <a:xfrm>
              <a:off x="2627312" y="2816225"/>
              <a:ext cx="63500" cy="4762"/>
            </a:xfrm>
            <a:custGeom>
              <a:avLst/>
              <a:gdLst/>
              <a:ahLst/>
              <a:cxnLst/>
              <a:rect l="l" t="t" r="r" b="b"/>
              <a:pathLst>
                <a:path w="33" h="2" extrusionOk="0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6" name="Google Shape;326;p54"/>
            <p:cNvSpPr/>
            <p:nvPr/>
          </p:nvSpPr>
          <p:spPr>
            <a:xfrm>
              <a:off x="3103562" y="2741613"/>
              <a:ext cx="28575" cy="317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7" name="Google Shape;327;p54"/>
            <p:cNvSpPr/>
            <p:nvPr/>
          </p:nvSpPr>
          <p:spPr>
            <a:xfrm>
              <a:off x="1227137" y="2836863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1" h="120000" extrusionOk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8" name="Google Shape;328;p54"/>
            <p:cNvSpPr/>
            <p:nvPr/>
          </p:nvSpPr>
          <p:spPr>
            <a:xfrm>
              <a:off x="3660775" y="2713038"/>
              <a:ext cx="331788" cy="20637"/>
            </a:xfrm>
            <a:custGeom>
              <a:avLst/>
              <a:gdLst/>
              <a:ahLst/>
              <a:cxnLst/>
              <a:rect l="l" t="t" r="r" b="b"/>
              <a:pathLst>
                <a:path w="173" h="9" extrusionOk="0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9" name="Google Shape;329;p54"/>
            <p:cNvSpPr/>
            <p:nvPr/>
          </p:nvSpPr>
          <p:spPr>
            <a:xfrm>
              <a:off x="-1674813" y="2768600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0" name="Google Shape;330;p54"/>
            <p:cNvSpPr/>
            <p:nvPr/>
          </p:nvSpPr>
          <p:spPr>
            <a:xfrm>
              <a:off x="-1673225" y="2767013"/>
              <a:ext cx="36513" cy="1587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1" name="Google Shape;331;p54"/>
            <p:cNvSpPr/>
            <p:nvPr/>
          </p:nvSpPr>
          <p:spPr>
            <a:xfrm>
              <a:off x="2690812" y="2811463"/>
              <a:ext cx="47625" cy="4762"/>
            </a:xfrm>
            <a:custGeom>
              <a:avLst/>
              <a:gdLst/>
              <a:ahLst/>
              <a:cxnLst/>
              <a:rect l="l" t="t" r="r" b="b"/>
              <a:pathLst>
                <a:path w="25" h="2" extrusionOk="0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2" name="Google Shape;332;p54"/>
            <p:cNvSpPr/>
            <p:nvPr/>
          </p:nvSpPr>
          <p:spPr>
            <a:xfrm>
              <a:off x="2822575" y="2794000"/>
              <a:ext cx="163513" cy="4762"/>
            </a:xfrm>
            <a:custGeom>
              <a:avLst/>
              <a:gdLst/>
              <a:ahLst/>
              <a:cxnLst/>
              <a:rect l="l" t="t" r="r" b="b"/>
              <a:pathLst>
                <a:path w="85" h="2" extrusionOk="0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3" name="Google Shape;333;p54"/>
            <p:cNvSpPr/>
            <p:nvPr/>
          </p:nvSpPr>
          <p:spPr>
            <a:xfrm>
              <a:off x="715962" y="2809875"/>
              <a:ext cx="1911350" cy="50800"/>
            </a:xfrm>
            <a:custGeom>
              <a:avLst/>
              <a:gdLst/>
              <a:ahLst/>
              <a:cxnLst/>
              <a:rect l="l" t="t" r="r" b="b"/>
              <a:pathLst>
                <a:path w="996" h="23" extrusionOk="0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4" name="Google Shape;334;p54"/>
            <p:cNvSpPr/>
            <p:nvPr/>
          </p:nvSpPr>
          <p:spPr>
            <a:xfrm>
              <a:off x="1995487" y="2822575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0" h="120000" extrusionOk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5" name="Google Shape;335;p54"/>
            <p:cNvSpPr/>
            <p:nvPr/>
          </p:nvSpPr>
          <p:spPr>
            <a:xfrm>
              <a:off x="1630362" y="2830513"/>
              <a:ext cx="22225" cy="0"/>
            </a:xfrm>
            <a:custGeom>
              <a:avLst/>
              <a:gdLst/>
              <a:ahLst/>
              <a:cxnLst/>
              <a:rect l="l" t="t" r="r" b="b"/>
              <a:pathLst>
                <a:path w="12" h="120000" extrusionOk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6" name="Google Shape;336;p54"/>
            <p:cNvSpPr/>
            <p:nvPr/>
          </p:nvSpPr>
          <p:spPr>
            <a:xfrm>
              <a:off x="2651125" y="2798763"/>
              <a:ext cx="46038" cy="1587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7" name="Google Shape;337;p54"/>
            <p:cNvSpPr/>
            <p:nvPr/>
          </p:nvSpPr>
          <p:spPr>
            <a:xfrm>
              <a:off x="2698750" y="2809875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8" name="Google Shape;338;p54"/>
            <p:cNvSpPr/>
            <p:nvPr/>
          </p:nvSpPr>
          <p:spPr>
            <a:xfrm>
              <a:off x="469900" y="2800350"/>
              <a:ext cx="23813" cy="317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9" name="Google Shape;339;p54"/>
            <p:cNvSpPr/>
            <p:nvPr/>
          </p:nvSpPr>
          <p:spPr>
            <a:xfrm>
              <a:off x="998537" y="2811463"/>
              <a:ext cx="1076325" cy="20637"/>
            </a:xfrm>
            <a:custGeom>
              <a:avLst/>
              <a:gdLst/>
              <a:ahLst/>
              <a:cxnLst/>
              <a:rect l="l" t="t" r="r" b="b"/>
              <a:pathLst>
                <a:path w="561" h="9" extrusionOk="0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0" name="Google Shape;340;p54"/>
            <p:cNvSpPr/>
            <p:nvPr/>
          </p:nvSpPr>
          <p:spPr>
            <a:xfrm>
              <a:off x="2495550" y="2803525"/>
              <a:ext cx="17463" cy="0"/>
            </a:xfrm>
            <a:custGeom>
              <a:avLst/>
              <a:gdLst/>
              <a:ahLst/>
              <a:cxnLst/>
              <a:rect l="l" t="t" r="r" b="b"/>
              <a:pathLst>
                <a:path w="9" h="120000" extrusionOk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1" name="Google Shape;341;p54"/>
            <p:cNvSpPr/>
            <p:nvPr/>
          </p:nvSpPr>
          <p:spPr>
            <a:xfrm>
              <a:off x="2538412" y="2816225"/>
              <a:ext cx="1057275" cy="31750"/>
            </a:xfrm>
            <a:custGeom>
              <a:avLst/>
              <a:gdLst/>
              <a:ahLst/>
              <a:cxnLst/>
              <a:rect l="l" t="t" r="r" b="b"/>
              <a:pathLst>
                <a:path w="551" h="14" extrusionOk="0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2" name="Google Shape;342;p54"/>
            <p:cNvSpPr/>
            <p:nvPr/>
          </p:nvSpPr>
          <p:spPr>
            <a:xfrm>
              <a:off x="11777663" y="2757488"/>
              <a:ext cx="19050" cy="317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3" name="Google Shape;343;p54"/>
            <p:cNvSpPr/>
            <p:nvPr/>
          </p:nvSpPr>
          <p:spPr>
            <a:xfrm>
              <a:off x="5983288" y="2741613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4" name="Google Shape;344;p54"/>
            <p:cNvSpPr/>
            <p:nvPr/>
          </p:nvSpPr>
          <p:spPr>
            <a:xfrm>
              <a:off x="6832600" y="2713038"/>
              <a:ext cx="53975" cy="1587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p54"/>
            <p:cNvSpPr/>
            <p:nvPr/>
          </p:nvSpPr>
          <p:spPr>
            <a:xfrm>
              <a:off x="11317288" y="2755900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p54"/>
            <p:cNvSpPr/>
            <p:nvPr/>
          </p:nvSpPr>
          <p:spPr>
            <a:xfrm>
              <a:off x="8534400" y="2735263"/>
              <a:ext cx="30163" cy="0"/>
            </a:xfrm>
            <a:custGeom>
              <a:avLst/>
              <a:gdLst/>
              <a:ahLst/>
              <a:cxnLst/>
              <a:rect l="l" t="t" r="r" b="b"/>
              <a:pathLst>
                <a:path w="16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p54"/>
            <p:cNvSpPr/>
            <p:nvPr/>
          </p:nvSpPr>
          <p:spPr>
            <a:xfrm>
              <a:off x="6821488" y="27146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8" name="Google Shape;348;p54"/>
            <p:cNvSpPr/>
            <p:nvPr/>
          </p:nvSpPr>
          <p:spPr>
            <a:xfrm>
              <a:off x="5583238" y="2719388"/>
              <a:ext cx="25400" cy="0"/>
            </a:xfrm>
            <a:custGeom>
              <a:avLst/>
              <a:gdLst/>
              <a:ahLst/>
              <a:cxnLst/>
              <a:rect l="l" t="t" r="r" b="b"/>
              <a:pathLst>
                <a:path w="13" h="120000" extrusionOk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9" name="Google Shape;349;p54"/>
            <p:cNvSpPr/>
            <p:nvPr/>
          </p:nvSpPr>
          <p:spPr>
            <a:xfrm>
              <a:off x="5638800" y="2740025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0" name="Google Shape;350;p54"/>
            <p:cNvSpPr/>
            <p:nvPr/>
          </p:nvSpPr>
          <p:spPr>
            <a:xfrm>
              <a:off x="4303712" y="2728913"/>
              <a:ext cx="50800" cy="0"/>
            </a:xfrm>
            <a:custGeom>
              <a:avLst/>
              <a:gdLst/>
              <a:ahLst/>
              <a:cxnLst/>
              <a:rect l="l" t="t" r="r" b="b"/>
              <a:pathLst>
                <a:path w="26" h="120000" extrusionOk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1" name="Google Shape;351;p54"/>
            <p:cNvSpPr/>
            <p:nvPr/>
          </p:nvSpPr>
          <p:spPr>
            <a:xfrm>
              <a:off x="5519738" y="2735263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2" name="Google Shape;352;p54"/>
            <p:cNvSpPr/>
            <p:nvPr/>
          </p:nvSpPr>
          <p:spPr>
            <a:xfrm>
              <a:off x="12096750" y="2784475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3" name="Google Shape;353;p54"/>
            <p:cNvSpPr/>
            <p:nvPr/>
          </p:nvSpPr>
          <p:spPr>
            <a:xfrm>
              <a:off x="12225338" y="2773363"/>
              <a:ext cx="46038" cy="0"/>
            </a:xfrm>
            <a:custGeom>
              <a:avLst/>
              <a:gdLst/>
              <a:ahLst/>
              <a:cxnLst/>
              <a:rect l="l" t="t" r="r" b="b"/>
              <a:pathLst>
                <a:path w="24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4" name="Google Shape;354;p54"/>
            <p:cNvSpPr/>
            <p:nvPr/>
          </p:nvSpPr>
          <p:spPr>
            <a:xfrm>
              <a:off x="9274175" y="2746375"/>
              <a:ext cx="55563" cy="4762"/>
            </a:xfrm>
            <a:custGeom>
              <a:avLst/>
              <a:gdLst/>
              <a:ahLst/>
              <a:cxnLst/>
              <a:rect l="l" t="t" r="r" b="b"/>
              <a:pathLst>
                <a:path w="29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5" name="Google Shape;355;p54"/>
            <p:cNvSpPr/>
            <p:nvPr/>
          </p:nvSpPr>
          <p:spPr>
            <a:xfrm>
              <a:off x="11847513" y="2827338"/>
              <a:ext cx="34925" cy="317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6" name="Google Shape;356;p54"/>
            <p:cNvSpPr/>
            <p:nvPr/>
          </p:nvSpPr>
          <p:spPr>
            <a:xfrm>
              <a:off x="11882438" y="2825750"/>
              <a:ext cx="25400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7" name="Google Shape;357;p54"/>
            <p:cNvSpPr/>
            <p:nvPr/>
          </p:nvSpPr>
          <p:spPr>
            <a:xfrm>
              <a:off x="8915400" y="2809875"/>
              <a:ext cx="15875" cy="1587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8" name="Google Shape;358;p54"/>
            <p:cNvSpPr/>
            <p:nvPr/>
          </p:nvSpPr>
          <p:spPr>
            <a:xfrm>
              <a:off x="12109450" y="2752725"/>
              <a:ext cx="454025" cy="23812"/>
            </a:xfrm>
            <a:custGeom>
              <a:avLst/>
              <a:gdLst/>
              <a:ahLst/>
              <a:cxnLst/>
              <a:rect l="l" t="t" r="r" b="b"/>
              <a:pathLst>
                <a:path w="236" h="10" extrusionOk="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9" name="Google Shape;359;p54"/>
            <p:cNvSpPr/>
            <p:nvPr/>
          </p:nvSpPr>
          <p:spPr>
            <a:xfrm>
              <a:off x="12182475" y="28162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0" name="Google Shape;360;p54"/>
            <p:cNvSpPr/>
            <p:nvPr/>
          </p:nvSpPr>
          <p:spPr>
            <a:xfrm>
              <a:off x="4348162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1" name="Google Shape;361;p54"/>
            <p:cNvSpPr/>
            <p:nvPr/>
          </p:nvSpPr>
          <p:spPr>
            <a:xfrm>
              <a:off x="12071350" y="279082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2" name="Google Shape;362;p54"/>
            <p:cNvSpPr/>
            <p:nvPr/>
          </p:nvSpPr>
          <p:spPr>
            <a:xfrm>
              <a:off x="4754563" y="2827338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3" name="Google Shape;363;p54"/>
            <p:cNvSpPr/>
            <p:nvPr/>
          </p:nvSpPr>
          <p:spPr>
            <a:xfrm>
              <a:off x="4852988" y="2719388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4" name="Google Shape;364;p54"/>
            <p:cNvSpPr/>
            <p:nvPr/>
          </p:nvSpPr>
          <p:spPr>
            <a:xfrm>
              <a:off x="4759325" y="282733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5" name="Google Shape;365;p54"/>
            <p:cNvSpPr/>
            <p:nvPr/>
          </p:nvSpPr>
          <p:spPr>
            <a:xfrm>
              <a:off x="6654800" y="2805113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6" name="Google Shape;366;p54"/>
            <p:cNvSpPr/>
            <p:nvPr/>
          </p:nvSpPr>
          <p:spPr>
            <a:xfrm>
              <a:off x="6289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7" name="Google Shape;367;p54"/>
            <p:cNvSpPr/>
            <p:nvPr/>
          </p:nvSpPr>
          <p:spPr>
            <a:xfrm>
              <a:off x="9140825" y="2725738"/>
              <a:ext cx="44450" cy="0"/>
            </a:xfrm>
            <a:custGeom>
              <a:avLst/>
              <a:gdLst/>
              <a:ahLst/>
              <a:cxnLst/>
              <a:rect l="l" t="t" r="r" b="b"/>
              <a:pathLst>
                <a:path w="23" h="120000" extrusionOk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8" name="Google Shape;368;p54"/>
            <p:cNvSpPr/>
            <p:nvPr/>
          </p:nvSpPr>
          <p:spPr>
            <a:xfrm>
              <a:off x="4737100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9" name="Google Shape;369;p54"/>
            <p:cNvSpPr/>
            <p:nvPr/>
          </p:nvSpPr>
          <p:spPr>
            <a:xfrm>
              <a:off x="7239000" y="2779713"/>
              <a:ext cx="11113" cy="317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0" name="Google Shape;370;p54"/>
            <p:cNvSpPr/>
            <p:nvPr/>
          </p:nvSpPr>
          <p:spPr>
            <a:xfrm>
              <a:off x="7181850" y="2773363"/>
              <a:ext cx="468313" cy="15875"/>
            </a:xfrm>
            <a:custGeom>
              <a:avLst/>
              <a:gdLst/>
              <a:ahLst/>
              <a:cxnLst/>
              <a:rect l="l" t="t" r="r" b="b"/>
              <a:pathLst>
                <a:path w="244" h="7" extrusionOk="0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1" name="Google Shape;371;p54"/>
            <p:cNvSpPr/>
            <p:nvPr/>
          </p:nvSpPr>
          <p:spPr>
            <a:xfrm>
              <a:off x="7407275" y="2787650"/>
              <a:ext cx="26988" cy="0"/>
            </a:xfrm>
            <a:custGeom>
              <a:avLst/>
              <a:gdLst/>
              <a:ahLst/>
              <a:cxnLst/>
              <a:rect l="l" t="t" r="r" b="b"/>
              <a:pathLst>
                <a:path w="14" h="120000" extrusionOk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2" name="Google Shape;372;p54"/>
            <p:cNvSpPr/>
            <p:nvPr/>
          </p:nvSpPr>
          <p:spPr>
            <a:xfrm>
              <a:off x="8123238" y="2794000"/>
              <a:ext cx="31750" cy="158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3" name="Google Shape;373;p54"/>
            <p:cNvSpPr/>
            <p:nvPr/>
          </p:nvSpPr>
          <p:spPr>
            <a:xfrm>
              <a:off x="3070225" y="2794000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4" name="Google Shape;374;p54"/>
            <p:cNvSpPr/>
            <p:nvPr/>
          </p:nvSpPr>
          <p:spPr>
            <a:xfrm>
              <a:off x="9963150" y="2778125"/>
              <a:ext cx="41275" cy="0"/>
            </a:xfrm>
            <a:custGeom>
              <a:avLst/>
              <a:gdLst/>
              <a:ahLst/>
              <a:cxnLst/>
              <a:rect l="l" t="t" r="r" b="b"/>
              <a:pathLst>
                <a:path w="21" h="120000" extrusionOk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5" name="Google Shape;375;p54"/>
            <p:cNvSpPr/>
            <p:nvPr/>
          </p:nvSpPr>
          <p:spPr>
            <a:xfrm>
              <a:off x="7523163" y="2773363"/>
              <a:ext cx="30163" cy="317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6" name="Google Shape;376;p54"/>
            <p:cNvSpPr/>
            <p:nvPr/>
          </p:nvSpPr>
          <p:spPr>
            <a:xfrm>
              <a:off x="10009188" y="2787650"/>
              <a:ext cx="115888" cy="3175"/>
            </a:xfrm>
            <a:custGeom>
              <a:avLst/>
              <a:gdLst/>
              <a:ahLst/>
              <a:cxnLst/>
              <a:rect l="l" t="t" r="r" b="b"/>
              <a:pathLst>
                <a:path w="60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7" name="Google Shape;377;p54"/>
            <p:cNvSpPr/>
            <p:nvPr/>
          </p:nvSpPr>
          <p:spPr>
            <a:xfrm>
              <a:off x="10125075" y="2789238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8" name="Google Shape;378;p54"/>
            <p:cNvSpPr/>
            <p:nvPr/>
          </p:nvSpPr>
          <p:spPr>
            <a:xfrm>
              <a:off x="-4110038" y="2703513"/>
              <a:ext cx="16486189" cy="134937"/>
            </a:xfrm>
            <a:custGeom>
              <a:avLst/>
              <a:gdLst/>
              <a:ahLst/>
              <a:cxnLst/>
              <a:rect l="l" t="t" r="r" b="b"/>
              <a:pathLst>
                <a:path w="8594" h="60" extrusionOk="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9" name="Google Shape;379;p54"/>
            <p:cNvSpPr/>
            <p:nvPr/>
          </p:nvSpPr>
          <p:spPr>
            <a:xfrm>
              <a:off x="12117388" y="2779713"/>
              <a:ext cx="127000" cy="4762"/>
            </a:xfrm>
            <a:custGeom>
              <a:avLst/>
              <a:gdLst/>
              <a:ahLst/>
              <a:cxnLst/>
              <a:rect l="l" t="t" r="r" b="b"/>
              <a:pathLst>
                <a:path w="66" h="2" extrusionOk="0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0" name="Google Shape;380;p54"/>
            <p:cNvSpPr/>
            <p:nvPr/>
          </p:nvSpPr>
          <p:spPr>
            <a:xfrm>
              <a:off x="12182475" y="2787650"/>
              <a:ext cx="79375" cy="1587"/>
            </a:xfrm>
            <a:custGeom>
              <a:avLst/>
              <a:gdLst/>
              <a:ahLst/>
              <a:cxnLst/>
              <a:rect l="l" t="t" r="r" b="b"/>
              <a:pathLst>
                <a:path w="41" h="1" extrusionOk="0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1" name="Google Shape;381;p54"/>
            <p:cNvSpPr/>
            <p:nvPr/>
          </p:nvSpPr>
          <p:spPr>
            <a:xfrm>
              <a:off x="12307888" y="2809875"/>
              <a:ext cx="249238" cy="15875"/>
            </a:xfrm>
            <a:custGeom>
              <a:avLst/>
              <a:gdLst/>
              <a:ahLst/>
              <a:cxnLst/>
              <a:rect l="l" t="t" r="r" b="b"/>
              <a:pathLst>
                <a:path w="130" h="7" extrusionOk="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2" name="Google Shape;382;p54"/>
            <p:cNvSpPr/>
            <p:nvPr/>
          </p:nvSpPr>
          <p:spPr>
            <a:xfrm>
              <a:off x="12252325" y="2825750"/>
              <a:ext cx="73025" cy="1587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3" name="Google Shape;383;p54"/>
            <p:cNvSpPr/>
            <p:nvPr/>
          </p:nvSpPr>
          <p:spPr>
            <a:xfrm>
              <a:off x="10779125" y="2733675"/>
              <a:ext cx="66675" cy="4762"/>
            </a:xfrm>
            <a:custGeom>
              <a:avLst/>
              <a:gdLst/>
              <a:ahLst/>
              <a:cxnLst/>
              <a:rect l="l" t="t" r="r" b="b"/>
              <a:pathLst>
                <a:path w="35" h="2" extrusionOk="0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4" name="Google Shape;384;p54"/>
            <p:cNvSpPr/>
            <p:nvPr/>
          </p:nvSpPr>
          <p:spPr>
            <a:xfrm>
              <a:off x="-2471738" y="2738438"/>
              <a:ext cx="496888" cy="1587"/>
            </a:xfrm>
            <a:custGeom>
              <a:avLst/>
              <a:gdLst/>
              <a:ahLst/>
              <a:cxnLst/>
              <a:rect l="l" t="t" r="r" b="b"/>
              <a:pathLst>
                <a:path w="259" h="1" extrusionOk="0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5" name="Google Shape;385;p54"/>
            <p:cNvSpPr/>
            <p:nvPr/>
          </p:nvSpPr>
          <p:spPr>
            <a:xfrm>
              <a:off x="9136063" y="2735263"/>
              <a:ext cx="387350" cy="14287"/>
            </a:xfrm>
            <a:custGeom>
              <a:avLst/>
              <a:gdLst/>
              <a:ahLst/>
              <a:cxnLst/>
              <a:rect l="l" t="t" r="r" b="b"/>
              <a:pathLst>
                <a:path w="202" h="6" extrusionOk="0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6" name="Google Shape;386;p54"/>
            <p:cNvSpPr/>
            <p:nvPr/>
          </p:nvSpPr>
          <p:spPr>
            <a:xfrm>
              <a:off x="9139238" y="2725738"/>
              <a:ext cx="142875" cy="9525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7" name="Google Shape;387;p54"/>
            <p:cNvSpPr/>
            <p:nvPr/>
          </p:nvSpPr>
          <p:spPr>
            <a:xfrm>
              <a:off x="9805988" y="2817813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8" name="Google Shape;388;p54"/>
            <p:cNvSpPr/>
            <p:nvPr/>
          </p:nvSpPr>
          <p:spPr>
            <a:xfrm>
              <a:off x="8580438" y="2725738"/>
              <a:ext cx="66675" cy="317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9" name="Google Shape;389;p54"/>
            <p:cNvSpPr/>
            <p:nvPr/>
          </p:nvSpPr>
          <p:spPr>
            <a:xfrm>
              <a:off x="8647113" y="2725738"/>
              <a:ext cx="15875" cy="317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0" name="Google Shape;390;p54"/>
            <p:cNvSpPr/>
            <p:nvPr/>
          </p:nvSpPr>
          <p:spPr>
            <a:xfrm>
              <a:off x="9794875" y="2830513"/>
              <a:ext cx="90488" cy="1587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1" name="Google Shape;391;p54"/>
            <p:cNvSpPr/>
            <p:nvPr/>
          </p:nvSpPr>
          <p:spPr>
            <a:xfrm>
              <a:off x="9232900" y="2795588"/>
              <a:ext cx="84138" cy="3175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2" name="Google Shape;392;p54"/>
            <p:cNvSpPr/>
            <p:nvPr/>
          </p:nvSpPr>
          <p:spPr>
            <a:xfrm>
              <a:off x="8158163" y="2725738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3" name="Google Shape;393;p54"/>
            <p:cNvSpPr/>
            <p:nvPr/>
          </p:nvSpPr>
          <p:spPr>
            <a:xfrm>
              <a:off x="8734425" y="2814638"/>
              <a:ext cx="144463" cy="3175"/>
            </a:xfrm>
            <a:custGeom>
              <a:avLst/>
              <a:gdLst/>
              <a:ahLst/>
              <a:cxnLst/>
              <a:rect l="l" t="t" r="r" b="b"/>
              <a:pathLst>
                <a:path w="76" h="2" extrusionOk="0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4" name="Google Shape;394;p54"/>
            <p:cNvSpPr/>
            <p:nvPr/>
          </p:nvSpPr>
          <p:spPr>
            <a:xfrm>
              <a:off x="8023225" y="2782888"/>
              <a:ext cx="26988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5" name="Google Shape;395;p54"/>
            <p:cNvSpPr/>
            <p:nvPr/>
          </p:nvSpPr>
          <p:spPr>
            <a:xfrm>
              <a:off x="8050213" y="2782888"/>
              <a:ext cx="77788" cy="1587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6" name="Google Shape;396;p54"/>
            <p:cNvSpPr/>
            <p:nvPr/>
          </p:nvSpPr>
          <p:spPr>
            <a:xfrm>
              <a:off x="7715250" y="2779713"/>
              <a:ext cx="90488" cy="7937"/>
            </a:xfrm>
            <a:custGeom>
              <a:avLst/>
              <a:gdLst/>
              <a:ahLst/>
              <a:cxnLst/>
              <a:rect l="l" t="t" r="r" b="b"/>
              <a:pathLst>
                <a:path w="47" h="3" extrusionOk="0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7" name="Google Shape;397;p54"/>
            <p:cNvSpPr/>
            <p:nvPr/>
          </p:nvSpPr>
          <p:spPr>
            <a:xfrm>
              <a:off x="6508750" y="2713038"/>
              <a:ext cx="247650" cy="6350"/>
            </a:xfrm>
            <a:custGeom>
              <a:avLst/>
              <a:gdLst/>
              <a:ahLst/>
              <a:cxnLst/>
              <a:rect l="l" t="t" r="r" b="b"/>
              <a:pathLst>
                <a:path w="129" h="3" extrusionOk="0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8" name="Google Shape;398;p54"/>
            <p:cNvSpPr/>
            <p:nvPr/>
          </p:nvSpPr>
          <p:spPr>
            <a:xfrm>
              <a:off x="6756400" y="2713038"/>
              <a:ext cx="33338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9" name="Google Shape;399;p54"/>
            <p:cNvSpPr/>
            <p:nvPr/>
          </p:nvSpPr>
          <p:spPr>
            <a:xfrm>
              <a:off x="8047038" y="2820988"/>
              <a:ext cx="58738" cy="4762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0" name="Google Shape;400;p54"/>
            <p:cNvSpPr/>
            <p:nvPr/>
          </p:nvSpPr>
          <p:spPr>
            <a:xfrm>
              <a:off x="6348413" y="2711451"/>
              <a:ext cx="82550" cy="1587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1" name="Google Shape;401;p54"/>
            <p:cNvSpPr/>
            <p:nvPr/>
          </p:nvSpPr>
          <p:spPr>
            <a:xfrm>
              <a:off x="6734175" y="2771775"/>
              <a:ext cx="96838" cy="6350"/>
            </a:xfrm>
            <a:custGeom>
              <a:avLst/>
              <a:gdLst/>
              <a:ahLst/>
              <a:cxnLst/>
              <a:rect l="l" t="t" r="r" b="b"/>
              <a:pathLst>
                <a:path w="50" h="3" extrusionOk="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2" name="Google Shape;402;p54"/>
            <p:cNvSpPr/>
            <p:nvPr/>
          </p:nvSpPr>
          <p:spPr>
            <a:xfrm>
              <a:off x="6091238" y="2722563"/>
              <a:ext cx="95250" cy="7937"/>
            </a:xfrm>
            <a:custGeom>
              <a:avLst/>
              <a:gdLst/>
              <a:ahLst/>
              <a:cxnLst/>
              <a:rect l="l" t="t" r="r" b="b"/>
              <a:pathLst>
                <a:path w="49" h="4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3" name="Google Shape;403;p54"/>
            <p:cNvSpPr/>
            <p:nvPr/>
          </p:nvSpPr>
          <p:spPr>
            <a:xfrm>
              <a:off x="6559550" y="2773363"/>
              <a:ext cx="80963" cy="3175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4" name="Google Shape;404;p54"/>
            <p:cNvSpPr/>
            <p:nvPr/>
          </p:nvSpPr>
          <p:spPr>
            <a:xfrm>
              <a:off x="6640513" y="2806700"/>
              <a:ext cx="227013" cy="15875"/>
            </a:xfrm>
            <a:custGeom>
              <a:avLst/>
              <a:gdLst/>
              <a:ahLst/>
              <a:cxnLst/>
              <a:rect l="l" t="t" r="r" b="b"/>
              <a:pathLst>
                <a:path w="118" h="7" extrusionOk="0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5" name="Google Shape;405;p54"/>
            <p:cNvSpPr/>
            <p:nvPr/>
          </p:nvSpPr>
          <p:spPr>
            <a:xfrm>
              <a:off x="6661150" y="2814638"/>
              <a:ext cx="34925" cy="1587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6" name="Google Shape;406;p54"/>
            <p:cNvSpPr/>
            <p:nvPr/>
          </p:nvSpPr>
          <p:spPr>
            <a:xfrm>
              <a:off x="5661025" y="2789238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7" name="Google Shape;407;p54"/>
            <p:cNvSpPr/>
            <p:nvPr/>
          </p:nvSpPr>
          <p:spPr>
            <a:xfrm>
              <a:off x="6162675" y="2814638"/>
              <a:ext cx="258763" cy="7937"/>
            </a:xfrm>
            <a:custGeom>
              <a:avLst/>
              <a:gdLst/>
              <a:ahLst/>
              <a:cxnLst/>
              <a:rect l="l" t="t" r="r" b="b"/>
              <a:pathLst>
                <a:path w="135" h="4" extrusionOk="0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8" name="Google Shape;408;p54"/>
            <p:cNvSpPr/>
            <p:nvPr/>
          </p:nvSpPr>
          <p:spPr>
            <a:xfrm>
              <a:off x="5019675" y="2713038"/>
              <a:ext cx="73025" cy="4762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9" name="Google Shape;409;p54"/>
            <p:cNvSpPr/>
            <p:nvPr/>
          </p:nvSpPr>
          <p:spPr>
            <a:xfrm>
              <a:off x="5021263" y="2713038"/>
              <a:ext cx="11113" cy="0"/>
            </a:xfrm>
            <a:custGeom>
              <a:avLst/>
              <a:gdLst/>
              <a:ahLst/>
              <a:cxnLst/>
              <a:rect l="l" t="t" r="r" b="b"/>
              <a:pathLst>
                <a:path w="6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0" name="Google Shape;410;p54"/>
            <p:cNvSpPr/>
            <p:nvPr/>
          </p:nvSpPr>
          <p:spPr>
            <a:xfrm>
              <a:off x="5864225" y="2784475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1" name="Google Shape;411;p54"/>
            <p:cNvSpPr/>
            <p:nvPr/>
          </p:nvSpPr>
          <p:spPr>
            <a:xfrm>
              <a:off x="4703763" y="2722563"/>
              <a:ext cx="84138" cy="1587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2" name="Google Shape;412;p54"/>
            <p:cNvSpPr/>
            <p:nvPr/>
          </p:nvSpPr>
          <p:spPr>
            <a:xfrm>
              <a:off x="4264025" y="2713038"/>
              <a:ext cx="77788" cy="4762"/>
            </a:xfrm>
            <a:custGeom>
              <a:avLst/>
              <a:gdLst/>
              <a:ahLst/>
              <a:cxnLst/>
              <a:rect l="l" t="t" r="r" b="b"/>
              <a:pathLst>
                <a:path w="41" h="2" extrusionOk="0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3" name="Google Shape;413;p54"/>
            <p:cNvSpPr/>
            <p:nvPr/>
          </p:nvSpPr>
          <p:spPr>
            <a:xfrm>
              <a:off x="4800600" y="2822575"/>
              <a:ext cx="117475" cy="7937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4" name="Google Shape;414;p54"/>
            <p:cNvSpPr/>
            <p:nvPr/>
          </p:nvSpPr>
          <p:spPr>
            <a:xfrm>
              <a:off x="187325" y="2714625"/>
              <a:ext cx="1925638" cy="31750"/>
            </a:xfrm>
            <a:custGeom>
              <a:avLst/>
              <a:gdLst/>
              <a:ahLst/>
              <a:cxnLst/>
              <a:rect l="l" t="t" r="r" b="b"/>
              <a:pathLst>
                <a:path w="1004" h="14" extrusionOk="0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5" name="Google Shape;415;p54"/>
            <p:cNvSpPr/>
            <p:nvPr/>
          </p:nvSpPr>
          <p:spPr>
            <a:xfrm>
              <a:off x="1947862" y="2735263"/>
              <a:ext cx="47625" cy="0"/>
            </a:xfrm>
            <a:custGeom>
              <a:avLst/>
              <a:gdLst/>
              <a:ahLst/>
              <a:cxnLst/>
              <a:rect l="l" t="t" r="r" b="b"/>
              <a:pathLst>
                <a:path w="2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6" name="Google Shape;416;p54"/>
            <p:cNvSpPr/>
            <p:nvPr/>
          </p:nvSpPr>
          <p:spPr>
            <a:xfrm>
              <a:off x="112712" y="2724150"/>
              <a:ext cx="74613" cy="0"/>
            </a:xfrm>
            <a:custGeom>
              <a:avLst/>
              <a:gdLst/>
              <a:ahLst/>
              <a:cxnLst/>
              <a:rect l="l" t="t" r="r" b="b"/>
              <a:pathLst>
                <a:path w="39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7" name="Google Shape;417;p54"/>
            <p:cNvSpPr/>
            <p:nvPr/>
          </p:nvSpPr>
          <p:spPr>
            <a:xfrm>
              <a:off x="2187575" y="2717800"/>
              <a:ext cx="176213" cy="6350"/>
            </a:xfrm>
            <a:custGeom>
              <a:avLst/>
              <a:gdLst/>
              <a:ahLst/>
              <a:cxnLst/>
              <a:rect l="l" t="t" r="r" b="b"/>
              <a:pathLst>
                <a:path w="92" h="3" extrusionOk="0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8" name="Google Shape;418;p54"/>
            <p:cNvSpPr/>
            <p:nvPr/>
          </p:nvSpPr>
          <p:spPr>
            <a:xfrm>
              <a:off x="2112962" y="2714625"/>
              <a:ext cx="90488" cy="47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9" name="Google Shape;419;p54"/>
            <p:cNvSpPr/>
            <p:nvPr/>
          </p:nvSpPr>
          <p:spPr>
            <a:xfrm>
              <a:off x="2101850" y="2811463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0" name="Google Shape;420;p54"/>
            <p:cNvSpPr/>
            <p:nvPr/>
          </p:nvSpPr>
          <p:spPr>
            <a:xfrm>
              <a:off x="1724025" y="2805113"/>
              <a:ext cx="120650" cy="4762"/>
            </a:xfrm>
            <a:custGeom>
              <a:avLst/>
              <a:gdLst/>
              <a:ahLst/>
              <a:cxnLst/>
              <a:rect l="l" t="t" r="r" b="b"/>
              <a:pathLst>
                <a:path w="6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1" name="Google Shape;421;p54"/>
            <p:cNvSpPr/>
            <p:nvPr/>
          </p:nvSpPr>
          <p:spPr>
            <a:xfrm>
              <a:off x="1744662" y="2833688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2" name="Google Shape;422;p54"/>
            <p:cNvSpPr/>
            <p:nvPr/>
          </p:nvSpPr>
          <p:spPr>
            <a:xfrm>
              <a:off x="-474663" y="2741613"/>
              <a:ext cx="34925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3" name="Google Shape;423;p54"/>
            <p:cNvSpPr/>
            <p:nvPr/>
          </p:nvSpPr>
          <p:spPr>
            <a:xfrm>
              <a:off x="-947738" y="2725738"/>
              <a:ext cx="1239838" cy="19050"/>
            </a:xfrm>
            <a:custGeom>
              <a:avLst/>
              <a:gdLst/>
              <a:ahLst/>
              <a:cxnLst/>
              <a:rect l="l" t="t" r="r" b="b"/>
              <a:pathLst>
                <a:path w="647" h="8" extrusionOk="0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4" name="Google Shape;424;p54"/>
            <p:cNvSpPr/>
            <p:nvPr/>
          </p:nvSpPr>
          <p:spPr>
            <a:xfrm>
              <a:off x="-1944688" y="2741613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5" name="Google Shape;425;p54"/>
            <p:cNvSpPr/>
            <p:nvPr/>
          </p:nvSpPr>
          <p:spPr>
            <a:xfrm>
              <a:off x="-1939925" y="2735263"/>
              <a:ext cx="173038" cy="6350"/>
            </a:xfrm>
            <a:custGeom>
              <a:avLst/>
              <a:gdLst/>
              <a:ahLst/>
              <a:cxnLst/>
              <a:rect l="l" t="t" r="r" b="b"/>
              <a:pathLst>
                <a:path w="90" h="3" extrusionOk="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6" name="Google Shape;426;p54"/>
            <p:cNvSpPr/>
            <p:nvPr/>
          </p:nvSpPr>
          <p:spPr>
            <a:xfrm>
              <a:off x="-1773238" y="2733675"/>
              <a:ext cx="123825" cy="12700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7" name="Google Shape;427;p54"/>
            <p:cNvSpPr/>
            <p:nvPr/>
          </p:nvSpPr>
          <p:spPr>
            <a:xfrm>
              <a:off x="-1057275" y="2735263"/>
              <a:ext cx="57150" cy="3175"/>
            </a:xfrm>
            <a:custGeom>
              <a:avLst/>
              <a:gdLst/>
              <a:ahLst/>
              <a:cxnLst/>
              <a:rect l="l" t="t" r="r" b="b"/>
              <a:pathLst>
                <a:path w="30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8" name="Google Shape;428;p54"/>
            <p:cNvSpPr/>
            <p:nvPr/>
          </p:nvSpPr>
          <p:spPr>
            <a:xfrm>
              <a:off x="-1116013" y="2738438"/>
              <a:ext cx="58738" cy="3175"/>
            </a:xfrm>
            <a:custGeom>
              <a:avLst/>
              <a:gdLst/>
              <a:ahLst/>
              <a:cxnLst/>
              <a:rect l="l" t="t" r="r" b="b"/>
              <a:pathLst>
                <a:path w="30" h="2" extrusionOk="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9" name="Google Shape;429;p54"/>
            <p:cNvSpPr/>
            <p:nvPr/>
          </p:nvSpPr>
          <p:spPr>
            <a:xfrm>
              <a:off x="-1349375" y="2735263"/>
              <a:ext cx="84138" cy="0"/>
            </a:xfrm>
            <a:custGeom>
              <a:avLst/>
              <a:gdLst/>
              <a:ahLst/>
              <a:cxnLst/>
              <a:rect l="l" t="t" r="r" b="b"/>
              <a:pathLst>
                <a:path w="44" h="120000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0" name="Google Shape;430;p54"/>
            <p:cNvSpPr/>
            <p:nvPr/>
          </p:nvSpPr>
          <p:spPr>
            <a:xfrm>
              <a:off x="-1265238" y="2735263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1" name="Google Shape;431;p54"/>
            <p:cNvSpPr/>
            <p:nvPr/>
          </p:nvSpPr>
          <p:spPr>
            <a:xfrm>
              <a:off x="-1219200" y="2728913"/>
              <a:ext cx="103188" cy="9525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2" name="Google Shape;432;p54"/>
            <p:cNvSpPr/>
            <p:nvPr/>
          </p:nvSpPr>
          <p:spPr>
            <a:xfrm>
              <a:off x="1225550" y="2830513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3" name="Google Shape;433;p54"/>
            <p:cNvSpPr/>
            <p:nvPr/>
          </p:nvSpPr>
          <p:spPr>
            <a:xfrm>
              <a:off x="874712" y="2827338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4" name="Google Shape;434;p54"/>
            <p:cNvSpPr/>
            <p:nvPr/>
          </p:nvSpPr>
          <p:spPr>
            <a:xfrm>
              <a:off x="417512" y="2827338"/>
              <a:ext cx="457200" cy="31750"/>
            </a:xfrm>
            <a:custGeom>
              <a:avLst/>
              <a:gdLst/>
              <a:ahLst/>
              <a:cxnLst/>
              <a:rect l="l" t="t" r="r" b="b"/>
              <a:pathLst>
                <a:path w="238" h="14" extrusionOk="0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5" name="Google Shape;435;p54"/>
            <p:cNvSpPr/>
            <p:nvPr/>
          </p:nvSpPr>
          <p:spPr>
            <a:xfrm>
              <a:off x="755650" y="2859087"/>
              <a:ext cx="68263" cy="4762"/>
            </a:xfrm>
            <a:custGeom>
              <a:avLst/>
              <a:gdLst/>
              <a:ahLst/>
              <a:cxnLst/>
              <a:rect l="l" t="t" r="r" b="b"/>
              <a:pathLst>
                <a:path w="36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6" name="Google Shape;436;p54"/>
            <p:cNvSpPr/>
            <p:nvPr/>
          </p:nvSpPr>
          <p:spPr>
            <a:xfrm>
              <a:off x="-133350" y="2798763"/>
              <a:ext cx="111125" cy="4762"/>
            </a:xfrm>
            <a:custGeom>
              <a:avLst/>
              <a:gdLst/>
              <a:ahLst/>
              <a:cxnLst/>
              <a:rect l="l" t="t" r="r" b="b"/>
              <a:pathLst>
                <a:path w="58" h="2" extrusionOk="0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7" name="Google Shape;437;p54"/>
            <p:cNvSpPr/>
            <p:nvPr/>
          </p:nvSpPr>
          <p:spPr>
            <a:xfrm>
              <a:off x="-22225" y="2800350"/>
              <a:ext cx="44450" cy="317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8" name="Google Shape;438;p54"/>
            <p:cNvSpPr/>
            <p:nvPr/>
          </p:nvSpPr>
          <p:spPr>
            <a:xfrm>
              <a:off x="-66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9" name="Google Shape;439;p54"/>
            <p:cNvSpPr/>
            <p:nvPr/>
          </p:nvSpPr>
          <p:spPr>
            <a:xfrm>
              <a:off x="-1566863" y="2730500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0" name="Google Shape;440;p54"/>
            <p:cNvSpPr/>
            <p:nvPr/>
          </p:nvSpPr>
          <p:spPr>
            <a:xfrm>
              <a:off x="-3175000" y="2740025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1" name="Google Shape;441;p54"/>
            <p:cNvSpPr/>
            <p:nvPr/>
          </p:nvSpPr>
          <p:spPr>
            <a:xfrm>
              <a:off x="-3735388" y="2803525"/>
              <a:ext cx="6350" cy="1587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2" name="Google Shape;442;p54"/>
            <p:cNvSpPr/>
            <p:nvPr/>
          </p:nvSpPr>
          <p:spPr>
            <a:xfrm>
              <a:off x="-3924300" y="2803525"/>
              <a:ext cx="188913" cy="3175"/>
            </a:xfrm>
            <a:custGeom>
              <a:avLst/>
              <a:gdLst/>
              <a:ahLst/>
              <a:cxnLst/>
              <a:rect l="l" t="t" r="r" b="b"/>
              <a:pathLst>
                <a:path w="98" h="2" extrusionOk="0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443" name="Google Shape;443;p54"/>
          <p:cNvSpPr txBox="1"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nsolas"/>
              <a:buNone/>
              <a:defRPr sz="4400" b="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54"/>
          <p:cNvSpPr txBox="1"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54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54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54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0"/>
          <p:cNvSpPr txBox="1"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80"/>
          <p:cNvSpPr txBox="1"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51" name="Google Shape;451;p80"/>
          <p:cNvGrpSpPr/>
          <p:nvPr/>
        </p:nvGrpSpPr>
        <p:grpSpPr>
          <a:xfrm>
            <a:off x="1585309" y="4724400"/>
            <a:ext cx="8634184" cy="64008"/>
            <a:chOff x="-4110038" y="2703513"/>
            <a:chExt cx="17394239" cy="160336"/>
          </a:xfrm>
        </p:grpSpPr>
        <p:sp>
          <p:nvSpPr>
            <p:cNvPr id="452" name="Google Shape;452;p80"/>
            <p:cNvSpPr/>
            <p:nvPr/>
          </p:nvSpPr>
          <p:spPr>
            <a:xfrm>
              <a:off x="12815888" y="2768600"/>
              <a:ext cx="468313" cy="19050"/>
            </a:xfrm>
            <a:custGeom>
              <a:avLst/>
              <a:gdLst/>
              <a:ahLst/>
              <a:cxnLst/>
              <a:rect l="l" t="t" r="r" b="b"/>
              <a:pathLst>
                <a:path w="244" h="8" extrusionOk="0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3" name="Google Shape;453;p80"/>
            <p:cNvSpPr/>
            <p:nvPr/>
          </p:nvSpPr>
          <p:spPr>
            <a:xfrm>
              <a:off x="12380913" y="2755900"/>
              <a:ext cx="461963" cy="26987"/>
            </a:xfrm>
            <a:custGeom>
              <a:avLst/>
              <a:gdLst/>
              <a:ahLst/>
              <a:cxnLst/>
              <a:rect l="l" t="t" r="r" b="b"/>
              <a:pathLst>
                <a:path w="241" h="12" extrusionOk="0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4" name="Google Shape;454;p80"/>
            <p:cNvSpPr/>
            <p:nvPr/>
          </p:nvSpPr>
          <p:spPr>
            <a:xfrm>
              <a:off x="12814300" y="2779713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5" name="Google Shape;455;p80"/>
            <p:cNvSpPr/>
            <p:nvPr/>
          </p:nvSpPr>
          <p:spPr>
            <a:xfrm>
              <a:off x="2738437" y="2795588"/>
              <a:ext cx="425450" cy="15875"/>
            </a:xfrm>
            <a:custGeom>
              <a:avLst/>
              <a:gdLst/>
              <a:ahLst/>
              <a:cxnLst/>
              <a:rect l="l" t="t" r="r" b="b"/>
              <a:pathLst>
                <a:path w="222" h="7" extrusionOk="0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6" name="Google Shape;456;p80"/>
            <p:cNvSpPr/>
            <p:nvPr/>
          </p:nvSpPr>
          <p:spPr>
            <a:xfrm>
              <a:off x="-3646488" y="2800350"/>
              <a:ext cx="46038" cy="317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7" name="Google Shape;457;p80"/>
            <p:cNvSpPr/>
            <p:nvPr/>
          </p:nvSpPr>
          <p:spPr>
            <a:xfrm>
              <a:off x="2627312" y="2816225"/>
              <a:ext cx="63500" cy="4762"/>
            </a:xfrm>
            <a:custGeom>
              <a:avLst/>
              <a:gdLst/>
              <a:ahLst/>
              <a:cxnLst/>
              <a:rect l="l" t="t" r="r" b="b"/>
              <a:pathLst>
                <a:path w="33" h="2" extrusionOk="0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8" name="Google Shape;458;p80"/>
            <p:cNvSpPr/>
            <p:nvPr/>
          </p:nvSpPr>
          <p:spPr>
            <a:xfrm>
              <a:off x="3103562" y="2741613"/>
              <a:ext cx="28575" cy="317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9" name="Google Shape;459;p80"/>
            <p:cNvSpPr/>
            <p:nvPr/>
          </p:nvSpPr>
          <p:spPr>
            <a:xfrm>
              <a:off x="1227137" y="2836863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1" h="120000" extrusionOk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0" name="Google Shape;460;p80"/>
            <p:cNvSpPr/>
            <p:nvPr/>
          </p:nvSpPr>
          <p:spPr>
            <a:xfrm>
              <a:off x="3660775" y="2713038"/>
              <a:ext cx="331788" cy="20637"/>
            </a:xfrm>
            <a:custGeom>
              <a:avLst/>
              <a:gdLst/>
              <a:ahLst/>
              <a:cxnLst/>
              <a:rect l="l" t="t" r="r" b="b"/>
              <a:pathLst>
                <a:path w="173" h="9" extrusionOk="0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1" name="Google Shape;461;p80"/>
            <p:cNvSpPr/>
            <p:nvPr/>
          </p:nvSpPr>
          <p:spPr>
            <a:xfrm>
              <a:off x="-1674813" y="2768600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2" name="Google Shape;462;p80"/>
            <p:cNvSpPr/>
            <p:nvPr/>
          </p:nvSpPr>
          <p:spPr>
            <a:xfrm>
              <a:off x="-1673225" y="2767013"/>
              <a:ext cx="36513" cy="1587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3" name="Google Shape;463;p80"/>
            <p:cNvSpPr/>
            <p:nvPr/>
          </p:nvSpPr>
          <p:spPr>
            <a:xfrm>
              <a:off x="2690812" y="2811463"/>
              <a:ext cx="47625" cy="4762"/>
            </a:xfrm>
            <a:custGeom>
              <a:avLst/>
              <a:gdLst/>
              <a:ahLst/>
              <a:cxnLst/>
              <a:rect l="l" t="t" r="r" b="b"/>
              <a:pathLst>
                <a:path w="25" h="2" extrusionOk="0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4" name="Google Shape;464;p80"/>
            <p:cNvSpPr/>
            <p:nvPr/>
          </p:nvSpPr>
          <p:spPr>
            <a:xfrm>
              <a:off x="2822575" y="2794000"/>
              <a:ext cx="163513" cy="4762"/>
            </a:xfrm>
            <a:custGeom>
              <a:avLst/>
              <a:gdLst/>
              <a:ahLst/>
              <a:cxnLst/>
              <a:rect l="l" t="t" r="r" b="b"/>
              <a:pathLst>
                <a:path w="85" h="2" extrusionOk="0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5" name="Google Shape;465;p80"/>
            <p:cNvSpPr/>
            <p:nvPr/>
          </p:nvSpPr>
          <p:spPr>
            <a:xfrm>
              <a:off x="715962" y="2809875"/>
              <a:ext cx="1911350" cy="50800"/>
            </a:xfrm>
            <a:custGeom>
              <a:avLst/>
              <a:gdLst/>
              <a:ahLst/>
              <a:cxnLst/>
              <a:rect l="l" t="t" r="r" b="b"/>
              <a:pathLst>
                <a:path w="996" h="23" extrusionOk="0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6" name="Google Shape;466;p80"/>
            <p:cNvSpPr/>
            <p:nvPr/>
          </p:nvSpPr>
          <p:spPr>
            <a:xfrm>
              <a:off x="1995487" y="2822575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0" h="120000" extrusionOk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7" name="Google Shape;467;p80"/>
            <p:cNvSpPr/>
            <p:nvPr/>
          </p:nvSpPr>
          <p:spPr>
            <a:xfrm>
              <a:off x="1630362" y="2830513"/>
              <a:ext cx="22225" cy="0"/>
            </a:xfrm>
            <a:custGeom>
              <a:avLst/>
              <a:gdLst/>
              <a:ahLst/>
              <a:cxnLst/>
              <a:rect l="l" t="t" r="r" b="b"/>
              <a:pathLst>
                <a:path w="12" h="120000" extrusionOk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8" name="Google Shape;468;p80"/>
            <p:cNvSpPr/>
            <p:nvPr/>
          </p:nvSpPr>
          <p:spPr>
            <a:xfrm>
              <a:off x="2651125" y="2798763"/>
              <a:ext cx="46038" cy="1587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9" name="Google Shape;469;p80"/>
            <p:cNvSpPr/>
            <p:nvPr/>
          </p:nvSpPr>
          <p:spPr>
            <a:xfrm>
              <a:off x="2698750" y="2809875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0" name="Google Shape;470;p80"/>
            <p:cNvSpPr/>
            <p:nvPr/>
          </p:nvSpPr>
          <p:spPr>
            <a:xfrm>
              <a:off x="469900" y="2800350"/>
              <a:ext cx="23813" cy="317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1" name="Google Shape;471;p80"/>
            <p:cNvSpPr/>
            <p:nvPr/>
          </p:nvSpPr>
          <p:spPr>
            <a:xfrm>
              <a:off x="998537" y="2811463"/>
              <a:ext cx="1076325" cy="20637"/>
            </a:xfrm>
            <a:custGeom>
              <a:avLst/>
              <a:gdLst/>
              <a:ahLst/>
              <a:cxnLst/>
              <a:rect l="l" t="t" r="r" b="b"/>
              <a:pathLst>
                <a:path w="561" h="9" extrusionOk="0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2" name="Google Shape;472;p80"/>
            <p:cNvSpPr/>
            <p:nvPr/>
          </p:nvSpPr>
          <p:spPr>
            <a:xfrm>
              <a:off x="2495550" y="2803525"/>
              <a:ext cx="17463" cy="0"/>
            </a:xfrm>
            <a:custGeom>
              <a:avLst/>
              <a:gdLst/>
              <a:ahLst/>
              <a:cxnLst/>
              <a:rect l="l" t="t" r="r" b="b"/>
              <a:pathLst>
                <a:path w="9" h="120000" extrusionOk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3" name="Google Shape;473;p80"/>
            <p:cNvSpPr/>
            <p:nvPr/>
          </p:nvSpPr>
          <p:spPr>
            <a:xfrm>
              <a:off x="2538412" y="2816225"/>
              <a:ext cx="1057275" cy="31750"/>
            </a:xfrm>
            <a:custGeom>
              <a:avLst/>
              <a:gdLst/>
              <a:ahLst/>
              <a:cxnLst/>
              <a:rect l="l" t="t" r="r" b="b"/>
              <a:pathLst>
                <a:path w="551" h="14" extrusionOk="0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4" name="Google Shape;474;p80"/>
            <p:cNvSpPr/>
            <p:nvPr/>
          </p:nvSpPr>
          <p:spPr>
            <a:xfrm>
              <a:off x="11777663" y="2757488"/>
              <a:ext cx="19050" cy="317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5" name="Google Shape;475;p80"/>
            <p:cNvSpPr/>
            <p:nvPr/>
          </p:nvSpPr>
          <p:spPr>
            <a:xfrm>
              <a:off x="5983288" y="2741613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6" name="Google Shape;476;p80"/>
            <p:cNvSpPr/>
            <p:nvPr/>
          </p:nvSpPr>
          <p:spPr>
            <a:xfrm>
              <a:off x="6832600" y="2713038"/>
              <a:ext cx="53975" cy="1587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7" name="Google Shape;477;p80"/>
            <p:cNvSpPr/>
            <p:nvPr/>
          </p:nvSpPr>
          <p:spPr>
            <a:xfrm>
              <a:off x="11317288" y="2755900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8" name="Google Shape;478;p80"/>
            <p:cNvSpPr/>
            <p:nvPr/>
          </p:nvSpPr>
          <p:spPr>
            <a:xfrm>
              <a:off x="8534400" y="2735263"/>
              <a:ext cx="30163" cy="0"/>
            </a:xfrm>
            <a:custGeom>
              <a:avLst/>
              <a:gdLst/>
              <a:ahLst/>
              <a:cxnLst/>
              <a:rect l="l" t="t" r="r" b="b"/>
              <a:pathLst>
                <a:path w="16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9" name="Google Shape;479;p80"/>
            <p:cNvSpPr/>
            <p:nvPr/>
          </p:nvSpPr>
          <p:spPr>
            <a:xfrm>
              <a:off x="6821488" y="27146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0" name="Google Shape;480;p80"/>
            <p:cNvSpPr/>
            <p:nvPr/>
          </p:nvSpPr>
          <p:spPr>
            <a:xfrm>
              <a:off x="5583238" y="2719388"/>
              <a:ext cx="25400" cy="0"/>
            </a:xfrm>
            <a:custGeom>
              <a:avLst/>
              <a:gdLst/>
              <a:ahLst/>
              <a:cxnLst/>
              <a:rect l="l" t="t" r="r" b="b"/>
              <a:pathLst>
                <a:path w="13" h="120000" extrusionOk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1" name="Google Shape;481;p80"/>
            <p:cNvSpPr/>
            <p:nvPr/>
          </p:nvSpPr>
          <p:spPr>
            <a:xfrm>
              <a:off x="5638800" y="2740025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2" name="Google Shape;482;p80"/>
            <p:cNvSpPr/>
            <p:nvPr/>
          </p:nvSpPr>
          <p:spPr>
            <a:xfrm>
              <a:off x="4303712" y="2728913"/>
              <a:ext cx="50800" cy="0"/>
            </a:xfrm>
            <a:custGeom>
              <a:avLst/>
              <a:gdLst/>
              <a:ahLst/>
              <a:cxnLst/>
              <a:rect l="l" t="t" r="r" b="b"/>
              <a:pathLst>
                <a:path w="26" h="120000" extrusionOk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3" name="Google Shape;483;p80"/>
            <p:cNvSpPr/>
            <p:nvPr/>
          </p:nvSpPr>
          <p:spPr>
            <a:xfrm>
              <a:off x="5519738" y="2735263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4" name="Google Shape;484;p80"/>
            <p:cNvSpPr/>
            <p:nvPr/>
          </p:nvSpPr>
          <p:spPr>
            <a:xfrm>
              <a:off x="12096750" y="2784475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5" name="Google Shape;485;p80"/>
            <p:cNvSpPr/>
            <p:nvPr/>
          </p:nvSpPr>
          <p:spPr>
            <a:xfrm>
              <a:off x="12225338" y="2773363"/>
              <a:ext cx="46038" cy="0"/>
            </a:xfrm>
            <a:custGeom>
              <a:avLst/>
              <a:gdLst/>
              <a:ahLst/>
              <a:cxnLst/>
              <a:rect l="l" t="t" r="r" b="b"/>
              <a:pathLst>
                <a:path w="24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6" name="Google Shape;486;p80"/>
            <p:cNvSpPr/>
            <p:nvPr/>
          </p:nvSpPr>
          <p:spPr>
            <a:xfrm>
              <a:off x="9274175" y="2746375"/>
              <a:ext cx="55563" cy="4762"/>
            </a:xfrm>
            <a:custGeom>
              <a:avLst/>
              <a:gdLst/>
              <a:ahLst/>
              <a:cxnLst/>
              <a:rect l="l" t="t" r="r" b="b"/>
              <a:pathLst>
                <a:path w="29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7" name="Google Shape;487;p80"/>
            <p:cNvSpPr/>
            <p:nvPr/>
          </p:nvSpPr>
          <p:spPr>
            <a:xfrm>
              <a:off x="11847513" y="2827338"/>
              <a:ext cx="34925" cy="317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8" name="Google Shape;488;p80"/>
            <p:cNvSpPr/>
            <p:nvPr/>
          </p:nvSpPr>
          <p:spPr>
            <a:xfrm>
              <a:off x="11882438" y="2825750"/>
              <a:ext cx="25400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9" name="Google Shape;489;p80"/>
            <p:cNvSpPr/>
            <p:nvPr/>
          </p:nvSpPr>
          <p:spPr>
            <a:xfrm>
              <a:off x="8915400" y="2809875"/>
              <a:ext cx="15875" cy="1587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0" name="Google Shape;490;p80"/>
            <p:cNvSpPr/>
            <p:nvPr/>
          </p:nvSpPr>
          <p:spPr>
            <a:xfrm>
              <a:off x="12109450" y="2752725"/>
              <a:ext cx="454025" cy="23812"/>
            </a:xfrm>
            <a:custGeom>
              <a:avLst/>
              <a:gdLst/>
              <a:ahLst/>
              <a:cxnLst/>
              <a:rect l="l" t="t" r="r" b="b"/>
              <a:pathLst>
                <a:path w="236" h="10" extrusionOk="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1" name="Google Shape;491;p80"/>
            <p:cNvSpPr/>
            <p:nvPr/>
          </p:nvSpPr>
          <p:spPr>
            <a:xfrm>
              <a:off x="12182475" y="28162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2" name="Google Shape;492;p80"/>
            <p:cNvSpPr/>
            <p:nvPr/>
          </p:nvSpPr>
          <p:spPr>
            <a:xfrm>
              <a:off x="4348162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3" name="Google Shape;493;p80"/>
            <p:cNvSpPr/>
            <p:nvPr/>
          </p:nvSpPr>
          <p:spPr>
            <a:xfrm>
              <a:off x="12071350" y="279082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4" name="Google Shape;494;p80"/>
            <p:cNvSpPr/>
            <p:nvPr/>
          </p:nvSpPr>
          <p:spPr>
            <a:xfrm>
              <a:off x="4754563" y="2827338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5" name="Google Shape;495;p80"/>
            <p:cNvSpPr/>
            <p:nvPr/>
          </p:nvSpPr>
          <p:spPr>
            <a:xfrm>
              <a:off x="4852988" y="2719388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6" name="Google Shape;496;p80"/>
            <p:cNvSpPr/>
            <p:nvPr/>
          </p:nvSpPr>
          <p:spPr>
            <a:xfrm>
              <a:off x="4759325" y="282733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7" name="Google Shape;497;p80"/>
            <p:cNvSpPr/>
            <p:nvPr/>
          </p:nvSpPr>
          <p:spPr>
            <a:xfrm>
              <a:off x="6654800" y="2805113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8" name="Google Shape;498;p80"/>
            <p:cNvSpPr/>
            <p:nvPr/>
          </p:nvSpPr>
          <p:spPr>
            <a:xfrm>
              <a:off x="6289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9" name="Google Shape;499;p80"/>
            <p:cNvSpPr/>
            <p:nvPr/>
          </p:nvSpPr>
          <p:spPr>
            <a:xfrm>
              <a:off x="9140825" y="2725738"/>
              <a:ext cx="44450" cy="0"/>
            </a:xfrm>
            <a:custGeom>
              <a:avLst/>
              <a:gdLst/>
              <a:ahLst/>
              <a:cxnLst/>
              <a:rect l="l" t="t" r="r" b="b"/>
              <a:pathLst>
                <a:path w="23" h="120000" extrusionOk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0" name="Google Shape;500;p80"/>
            <p:cNvSpPr/>
            <p:nvPr/>
          </p:nvSpPr>
          <p:spPr>
            <a:xfrm>
              <a:off x="4737100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1" name="Google Shape;501;p80"/>
            <p:cNvSpPr/>
            <p:nvPr/>
          </p:nvSpPr>
          <p:spPr>
            <a:xfrm>
              <a:off x="7239000" y="2779713"/>
              <a:ext cx="11113" cy="317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2" name="Google Shape;502;p80"/>
            <p:cNvSpPr/>
            <p:nvPr/>
          </p:nvSpPr>
          <p:spPr>
            <a:xfrm>
              <a:off x="7181850" y="2773363"/>
              <a:ext cx="468313" cy="15875"/>
            </a:xfrm>
            <a:custGeom>
              <a:avLst/>
              <a:gdLst/>
              <a:ahLst/>
              <a:cxnLst/>
              <a:rect l="l" t="t" r="r" b="b"/>
              <a:pathLst>
                <a:path w="244" h="7" extrusionOk="0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3" name="Google Shape;503;p80"/>
            <p:cNvSpPr/>
            <p:nvPr/>
          </p:nvSpPr>
          <p:spPr>
            <a:xfrm>
              <a:off x="7407275" y="2787650"/>
              <a:ext cx="26988" cy="0"/>
            </a:xfrm>
            <a:custGeom>
              <a:avLst/>
              <a:gdLst/>
              <a:ahLst/>
              <a:cxnLst/>
              <a:rect l="l" t="t" r="r" b="b"/>
              <a:pathLst>
                <a:path w="14" h="120000" extrusionOk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4" name="Google Shape;504;p80"/>
            <p:cNvSpPr/>
            <p:nvPr/>
          </p:nvSpPr>
          <p:spPr>
            <a:xfrm>
              <a:off x="8123238" y="2794000"/>
              <a:ext cx="31750" cy="158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5" name="Google Shape;505;p80"/>
            <p:cNvSpPr/>
            <p:nvPr/>
          </p:nvSpPr>
          <p:spPr>
            <a:xfrm>
              <a:off x="3070225" y="2794000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6" name="Google Shape;506;p80"/>
            <p:cNvSpPr/>
            <p:nvPr/>
          </p:nvSpPr>
          <p:spPr>
            <a:xfrm>
              <a:off x="9963150" y="2778125"/>
              <a:ext cx="41275" cy="0"/>
            </a:xfrm>
            <a:custGeom>
              <a:avLst/>
              <a:gdLst/>
              <a:ahLst/>
              <a:cxnLst/>
              <a:rect l="l" t="t" r="r" b="b"/>
              <a:pathLst>
                <a:path w="21" h="120000" extrusionOk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7" name="Google Shape;507;p80"/>
            <p:cNvSpPr/>
            <p:nvPr/>
          </p:nvSpPr>
          <p:spPr>
            <a:xfrm>
              <a:off x="7523163" y="2773363"/>
              <a:ext cx="30163" cy="317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8" name="Google Shape;508;p80"/>
            <p:cNvSpPr/>
            <p:nvPr/>
          </p:nvSpPr>
          <p:spPr>
            <a:xfrm>
              <a:off x="10009188" y="2787650"/>
              <a:ext cx="115888" cy="3175"/>
            </a:xfrm>
            <a:custGeom>
              <a:avLst/>
              <a:gdLst/>
              <a:ahLst/>
              <a:cxnLst/>
              <a:rect l="l" t="t" r="r" b="b"/>
              <a:pathLst>
                <a:path w="60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9" name="Google Shape;509;p80"/>
            <p:cNvSpPr/>
            <p:nvPr/>
          </p:nvSpPr>
          <p:spPr>
            <a:xfrm>
              <a:off x="10125075" y="2789238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0" name="Google Shape;510;p80"/>
            <p:cNvSpPr/>
            <p:nvPr/>
          </p:nvSpPr>
          <p:spPr>
            <a:xfrm>
              <a:off x="-4110038" y="2703513"/>
              <a:ext cx="16486189" cy="134937"/>
            </a:xfrm>
            <a:custGeom>
              <a:avLst/>
              <a:gdLst/>
              <a:ahLst/>
              <a:cxnLst/>
              <a:rect l="l" t="t" r="r" b="b"/>
              <a:pathLst>
                <a:path w="8594" h="60" extrusionOk="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1" name="Google Shape;511;p80"/>
            <p:cNvSpPr/>
            <p:nvPr/>
          </p:nvSpPr>
          <p:spPr>
            <a:xfrm>
              <a:off x="12117388" y="2779713"/>
              <a:ext cx="127000" cy="4762"/>
            </a:xfrm>
            <a:custGeom>
              <a:avLst/>
              <a:gdLst/>
              <a:ahLst/>
              <a:cxnLst/>
              <a:rect l="l" t="t" r="r" b="b"/>
              <a:pathLst>
                <a:path w="66" h="2" extrusionOk="0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2" name="Google Shape;512;p80"/>
            <p:cNvSpPr/>
            <p:nvPr/>
          </p:nvSpPr>
          <p:spPr>
            <a:xfrm>
              <a:off x="12182475" y="2787650"/>
              <a:ext cx="79375" cy="1587"/>
            </a:xfrm>
            <a:custGeom>
              <a:avLst/>
              <a:gdLst/>
              <a:ahLst/>
              <a:cxnLst/>
              <a:rect l="l" t="t" r="r" b="b"/>
              <a:pathLst>
                <a:path w="41" h="1" extrusionOk="0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3" name="Google Shape;513;p80"/>
            <p:cNvSpPr/>
            <p:nvPr/>
          </p:nvSpPr>
          <p:spPr>
            <a:xfrm>
              <a:off x="12307888" y="2809875"/>
              <a:ext cx="249238" cy="15875"/>
            </a:xfrm>
            <a:custGeom>
              <a:avLst/>
              <a:gdLst/>
              <a:ahLst/>
              <a:cxnLst/>
              <a:rect l="l" t="t" r="r" b="b"/>
              <a:pathLst>
                <a:path w="130" h="7" extrusionOk="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4" name="Google Shape;514;p80"/>
            <p:cNvSpPr/>
            <p:nvPr/>
          </p:nvSpPr>
          <p:spPr>
            <a:xfrm>
              <a:off x="12252325" y="2825750"/>
              <a:ext cx="73025" cy="1587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5" name="Google Shape;515;p80"/>
            <p:cNvSpPr/>
            <p:nvPr/>
          </p:nvSpPr>
          <p:spPr>
            <a:xfrm>
              <a:off x="10779125" y="2733675"/>
              <a:ext cx="66675" cy="4762"/>
            </a:xfrm>
            <a:custGeom>
              <a:avLst/>
              <a:gdLst/>
              <a:ahLst/>
              <a:cxnLst/>
              <a:rect l="l" t="t" r="r" b="b"/>
              <a:pathLst>
                <a:path w="35" h="2" extrusionOk="0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6" name="Google Shape;516;p80"/>
            <p:cNvSpPr/>
            <p:nvPr/>
          </p:nvSpPr>
          <p:spPr>
            <a:xfrm>
              <a:off x="-2471738" y="2738438"/>
              <a:ext cx="496888" cy="1587"/>
            </a:xfrm>
            <a:custGeom>
              <a:avLst/>
              <a:gdLst/>
              <a:ahLst/>
              <a:cxnLst/>
              <a:rect l="l" t="t" r="r" b="b"/>
              <a:pathLst>
                <a:path w="259" h="1" extrusionOk="0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7" name="Google Shape;517;p80"/>
            <p:cNvSpPr/>
            <p:nvPr/>
          </p:nvSpPr>
          <p:spPr>
            <a:xfrm>
              <a:off x="9136063" y="2735263"/>
              <a:ext cx="387350" cy="14287"/>
            </a:xfrm>
            <a:custGeom>
              <a:avLst/>
              <a:gdLst/>
              <a:ahLst/>
              <a:cxnLst/>
              <a:rect l="l" t="t" r="r" b="b"/>
              <a:pathLst>
                <a:path w="202" h="6" extrusionOk="0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8" name="Google Shape;518;p80"/>
            <p:cNvSpPr/>
            <p:nvPr/>
          </p:nvSpPr>
          <p:spPr>
            <a:xfrm>
              <a:off x="9139238" y="2725738"/>
              <a:ext cx="142875" cy="9525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9" name="Google Shape;519;p80"/>
            <p:cNvSpPr/>
            <p:nvPr/>
          </p:nvSpPr>
          <p:spPr>
            <a:xfrm>
              <a:off x="9805988" y="2817813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0" name="Google Shape;520;p80"/>
            <p:cNvSpPr/>
            <p:nvPr/>
          </p:nvSpPr>
          <p:spPr>
            <a:xfrm>
              <a:off x="8580438" y="2725738"/>
              <a:ext cx="66675" cy="317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1" name="Google Shape;521;p80"/>
            <p:cNvSpPr/>
            <p:nvPr/>
          </p:nvSpPr>
          <p:spPr>
            <a:xfrm>
              <a:off x="8647113" y="2725738"/>
              <a:ext cx="15875" cy="317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2" name="Google Shape;522;p80"/>
            <p:cNvSpPr/>
            <p:nvPr/>
          </p:nvSpPr>
          <p:spPr>
            <a:xfrm>
              <a:off x="9794875" y="2830513"/>
              <a:ext cx="90488" cy="1587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3" name="Google Shape;523;p80"/>
            <p:cNvSpPr/>
            <p:nvPr/>
          </p:nvSpPr>
          <p:spPr>
            <a:xfrm>
              <a:off x="9232900" y="2795588"/>
              <a:ext cx="84138" cy="3175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4" name="Google Shape;524;p80"/>
            <p:cNvSpPr/>
            <p:nvPr/>
          </p:nvSpPr>
          <p:spPr>
            <a:xfrm>
              <a:off x="8158163" y="2725738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5" name="Google Shape;525;p80"/>
            <p:cNvSpPr/>
            <p:nvPr/>
          </p:nvSpPr>
          <p:spPr>
            <a:xfrm>
              <a:off x="8734425" y="2814638"/>
              <a:ext cx="144463" cy="3175"/>
            </a:xfrm>
            <a:custGeom>
              <a:avLst/>
              <a:gdLst/>
              <a:ahLst/>
              <a:cxnLst/>
              <a:rect l="l" t="t" r="r" b="b"/>
              <a:pathLst>
                <a:path w="76" h="2" extrusionOk="0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6" name="Google Shape;526;p80"/>
            <p:cNvSpPr/>
            <p:nvPr/>
          </p:nvSpPr>
          <p:spPr>
            <a:xfrm>
              <a:off x="8023225" y="2782888"/>
              <a:ext cx="26988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7" name="Google Shape;527;p80"/>
            <p:cNvSpPr/>
            <p:nvPr/>
          </p:nvSpPr>
          <p:spPr>
            <a:xfrm>
              <a:off x="8050213" y="2782888"/>
              <a:ext cx="77788" cy="1587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8" name="Google Shape;528;p80"/>
            <p:cNvSpPr/>
            <p:nvPr/>
          </p:nvSpPr>
          <p:spPr>
            <a:xfrm>
              <a:off x="7715250" y="2779713"/>
              <a:ext cx="90488" cy="7937"/>
            </a:xfrm>
            <a:custGeom>
              <a:avLst/>
              <a:gdLst/>
              <a:ahLst/>
              <a:cxnLst/>
              <a:rect l="l" t="t" r="r" b="b"/>
              <a:pathLst>
                <a:path w="47" h="3" extrusionOk="0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9" name="Google Shape;529;p80"/>
            <p:cNvSpPr/>
            <p:nvPr/>
          </p:nvSpPr>
          <p:spPr>
            <a:xfrm>
              <a:off x="6508750" y="2713038"/>
              <a:ext cx="247650" cy="6350"/>
            </a:xfrm>
            <a:custGeom>
              <a:avLst/>
              <a:gdLst/>
              <a:ahLst/>
              <a:cxnLst/>
              <a:rect l="l" t="t" r="r" b="b"/>
              <a:pathLst>
                <a:path w="129" h="3" extrusionOk="0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0" name="Google Shape;530;p80"/>
            <p:cNvSpPr/>
            <p:nvPr/>
          </p:nvSpPr>
          <p:spPr>
            <a:xfrm>
              <a:off x="6756400" y="2713038"/>
              <a:ext cx="33338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1" name="Google Shape;531;p80"/>
            <p:cNvSpPr/>
            <p:nvPr/>
          </p:nvSpPr>
          <p:spPr>
            <a:xfrm>
              <a:off x="8047038" y="2820988"/>
              <a:ext cx="58738" cy="4762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2" name="Google Shape;532;p80"/>
            <p:cNvSpPr/>
            <p:nvPr/>
          </p:nvSpPr>
          <p:spPr>
            <a:xfrm>
              <a:off x="6348413" y="2711451"/>
              <a:ext cx="82550" cy="1587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3" name="Google Shape;533;p80"/>
            <p:cNvSpPr/>
            <p:nvPr/>
          </p:nvSpPr>
          <p:spPr>
            <a:xfrm>
              <a:off x="6734175" y="2771775"/>
              <a:ext cx="96838" cy="6350"/>
            </a:xfrm>
            <a:custGeom>
              <a:avLst/>
              <a:gdLst/>
              <a:ahLst/>
              <a:cxnLst/>
              <a:rect l="l" t="t" r="r" b="b"/>
              <a:pathLst>
                <a:path w="50" h="3" extrusionOk="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4" name="Google Shape;534;p80"/>
            <p:cNvSpPr/>
            <p:nvPr/>
          </p:nvSpPr>
          <p:spPr>
            <a:xfrm>
              <a:off x="6091238" y="2722563"/>
              <a:ext cx="95250" cy="7937"/>
            </a:xfrm>
            <a:custGeom>
              <a:avLst/>
              <a:gdLst/>
              <a:ahLst/>
              <a:cxnLst/>
              <a:rect l="l" t="t" r="r" b="b"/>
              <a:pathLst>
                <a:path w="49" h="4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5" name="Google Shape;535;p80"/>
            <p:cNvSpPr/>
            <p:nvPr/>
          </p:nvSpPr>
          <p:spPr>
            <a:xfrm>
              <a:off x="6559550" y="2773363"/>
              <a:ext cx="80963" cy="3175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6" name="Google Shape;536;p80"/>
            <p:cNvSpPr/>
            <p:nvPr/>
          </p:nvSpPr>
          <p:spPr>
            <a:xfrm>
              <a:off x="6640513" y="2806700"/>
              <a:ext cx="227013" cy="15875"/>
            </a:xfrm>
            <a:custGeom>
              <a:avLst/>
              <a:gdLst/>
              <a:ahLst/>
              <a:cxnLst/>
              <a:rect l="l" t="t" r="r" b="b"/>
              <a:pathLst>
                <a:path w="118" h="7" extrusionOk="0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7" name="Google Shape;537;p80"/>
            <p:cNvSpPr/>
            <p:nvPr/>
          </p:nvSpPr>
          <p:spPr>
            <a:xfrm>
              <a:off x="6661150" y="2814638"/>
              <a:ext cx="34925" cy="1587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8" name="Google Shape;538;p80"/>
            <p:cNvSpPr/>
            <p:nvPr/>
          </p:nvSpPr>
          <p:spPr>
            <a:xfrm>
              <a:off x="5661025" y="2789238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9" name="Google Shape;539;p80"/>
            <p:cNvSpPr/>
            <p:nvPr/>
          </p:nvSpPr>
          <p:spPr>
            <a:xfrm>
              <a:off x="6162675" y="2814638"/>
              <a:ext cx="258763" cy="7937"/>
            </a:xfrm>
            <a:custGeom>
              <a:avLst/>
              <a:gdLst/>
              <a:ahLst/>
              <a:cxnLst/>
              <a:rect l="l" t="t" r="r" b="b"/>
              <a:pathLst>
                <a:path w="135" h="4" extrusionOk="0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0" name="Google Shape;540;p80"/>
            <p:cNvSpPr/>
            <p:nvPr/>
          </p:nvSpPr>
          <p:spPr>
            <a:xfrm>
              <a:off x="5019675" y="2713038"/>
              <a:ext cx="73025" cy="4762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1" name="Google Shape;541;p80"/>
            <p:cNvSpPr/>
            <p:nvPr/>
          </p:nvSpPr>
          <p:spPr>
            <a:xfrm>
              <a:off x="5021263" y="2713038"/>
              <a:ext cx="11113" cy="0"/>
            </a:xfrm>
            <a:custGeom>
              <a:avLst/>
              <a:gdLst/>
              <a:ahLst/>
              <a:cxnLst/>
              <a:rect l="l" t="t" r="r" b="b"/>
              <a:pathLst>
                <a:path w="6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2" name="Google Shape;542;p80"/>
            <p:cNvSpPr/>
            <p:nvPr/>
          </p:nvSpPr>
          <p:spPr>
            <a:xfrm>
              <a:off x="5864225" y="2784475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3" name="Google Shape;543;p80"/>
            <p:cNvSpPr/>
            <p:nvPr/>
          </p:nvSpPr>
          <p:spPr>
            <a:xfrm>
              <a:off x="4703763" y="2722563"/>
              <a:ext cx="84138" cy="1587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4" name="Google Shape;544;p80"/>
            <p:cNvSpPr/>
            <p:nvPr/>
          </p:nvSpPr>
          <p:spPr>
            <a:xfrm>
              <a:off x="4264025" y="2713038"/>
              <a:ext cx="77788" cy="4762"/>
            </a:xfrm>
            <a:custGeom>
              <a:avLst/>
              <a:gdLst/>
              <a:ahLst/>
              <a:cxnLst/>
              <a:rect l="l" t="t" r="r" b="b"/>
              <a:pathLst>
                <a:path w="41" h="2" extrusionOk="0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5" name="Google Shape;545;p80"/>
            <p:cNvSpPr/>
            <p:nvPr/>
          </p:nvSpPr>
          <p:spPr>
            <a:xfrm>
              <a:off x="4800600" y="2822575"/>
              <a:ext cx="117475" cy="7937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6" name="Google Shape;546;p80"/>
            <p:cNvSpPr/>
            <p:nvPr/>
          </p:nvSpPr>
          <p:spPr>
            <a:xfrm>
              <a:off x="187325" y="2714625"/>
              <a:ext cx="1925638" cy="31750"/>
            </a:xfrm>
            <a:custGeom>
              <a:avLst/>
              <a:gdLst/>
              <a:ahLst/>
              <a:cxnLst/>
              <a:rect l="l" t="t" r="r" b="b"/>
              <a:pathLst>
                <a:path w="1004" h="14" extrusionOk="0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7" name="Google Shape;547;p80"/>
            <p:cNvSpPr/>
            <p:nvPr/>
          </p:nvSpPr>
          <p:spPr>
            <a:xfrm>
              <a:off x="1947862" y="2735263"/>
              <a:ext cx="47625" cy="0"/>
            </a:xfrm>
            <a:custGeom>
              <a:avLst/>
              <a:gdLst/>
              <a:ahLst/>
              <a:cxnLst/>
              <a:rect l="l" t="t" r="r" b="b"/>
              <a:pathLst>
                <a:path w="2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8" name="Google Shape;548;p80"/>
            <p:cNvSpPr/>
            <p:nvPr/>
          </p:nvSpPr>
          <p:spPr>
            <a:xfrm>
              <a:off x="112712" y="2724150"/>
              <a:ext cx="74613" cy="0"/>
            </a:xfrm>
            <a:custGeom>
              <a:avLst/>
              <a:gdLst/>
              <a:ahLst/>
              <a:cxnLst/>
              <a:rect l="l" t="t" r="r" b="b"/>
              <a:pathLst>
                <a:path w="39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9" name="Google Shape;549;p80"/>
            <p:cNvSpPr/>
            <p:nvPr/>
          </p:nvSpPr>
          <p:spPr>
            <a:xfrm>
              <a:off x="2187575" y="2717800"/>
              <a:ext cx="176213" cy="6350"/>
            </a:xfrm>
            <a:custGeom>
              <a:avLst/>
              <a:gdLst/>
              <a:ahLst/>
              <a:cxnLst/>
              <a:rect l="l" t="t" r="r" b="b"/>
              <a:pathLst>
                <a:path w="92" h="3" extrusionOk="0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0" name="Google Shape;550;p80"/>
            <p:cNvSpPr/>
            <p:nvPr/>
          </p:nvSpPr>
          <p:spPr>
            <a:xfrm>
              <a:off x="2112962" y="2714625"/>
              <a:ext cx="90488" cy="47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1" name="Google Shape;551;p80"/>
            <p:cNvSpPr/>
            <p:nvPr/>
          </p:nvSpPr>
          <p:spPr>
            <a:xfrm>
              <a:off x="2101850" y="2811463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2" name="Google Shape;552;p80"/>
            <p:cNvSpPr/>
            <p:nvPr/>
          </p:nvSpPr>
          <p:spPr>
            <a:xfrm>
              <a:off x="1724025" y="2805113"/>
              <a:ext cx="120650" cy="4762"/>
            </a:xfrm>
            <a:custGeom>
              <a:avLst/>
              <a:gdLst/>
              <a:ahLst/>
              <a:cxnLst/>
              <a:rect l="l" t="t" r="r" b="b"/>
              <a:pathLst>
                <a:path w="6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3" name="Google Shape;553;p80"/>
            <p:cNvSpPr/>
            <p:nvPr/>
          </p:nvSpPr>
          <p:spPr>
            <a:xfrm>
              <a:off x="1744662" y="2833688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4" name="Google Shape;554;p80"/>
            <p:cNvSpPr/>
            <p:nvPr/>
          </p:nvSpPr>
          <p:spPr>
            <a:xfrm>
              <a:off x="-474663" y="2741613"/>
              <a:ext cx="34925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5" name="Google Shape;555;p80"/>
            <p:cNvSpPr/>
            <p:nvPr/>
          </p:nvSpPr>
          <p:spPr>
            <a:xfrm>
              <a:off x="-947738" y="2725738"/>
              <a:ext cx="1239838" cy="19050"/>
            </a:xfrm>
            <a:custGeom>
              <a:avLst/>
              <a:gdLst/>
              <a:ahLst/>
              <a:cxnLst/>
              <a:rect l="l" t="t" r="r" b="b"/>
              <a:pathLst>
                <a:path w="647" h="8" extrusionOk="0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6" name="Google Shape;556;p80"/>
            <p:cNvSpPr/>
            <p:nvPr/>
          </p:nvSpPr>
          <p:spPr>
            <a:xfrm>
              <a:off x="-1944688" y="2741613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7" name="Google Shape;557;p80"/>
            <p:cNvSpPr/>
            <p:nvPr/>
          </p:nvSpPr>
          <p:spPr>
            <a:xfrm>
              <a:off x="-1939925" y="2735263"/>
              <a:ext cx="173038" cy="6350"/>
            </a:xfrm>
            <a:custGeom>
              <a:avLst/>
              <a:gdLst/>
              <a:ahLst/>
              <a:cxnLst/>
              <a:rect l="l" t="t" r="r" b="b"/>
              <a:pathLst>
                <a:path w="90" h="3" extrusionOk="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8" name="Google Shape;558;p80"/>
            <p:cNvSpPr/>
            <p:nvPr/>
          </p:nvSpPr>
          <p:spPr>
            <a:xfrm>
              <a:off x="-1773238" y="2733675"/>
              <a:ext cx="123825" cy="12700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9" name="Google Shape;559;p80"/>
            <p:cNvSpPr/>
            <p:nvPr/>
          </p:nvSpPr>
          <p:spPr>
            <a:xfrm>
              <a:off x="-1057275" y="2735263"/>
              <a:ext cx="57150" cy="3175"/>
            </a:xfrm>
            <a:custGeom>
              <a:avLst/>
              <a:gdLst/>
              <a:ahLst/>
              <a:cxnLst/>
              <a:rect l="l" t="t" r="r" b="b"/>
              <a:pathLst>
                <a:path w="30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0" name="Google Shape;560;p80"/>
            <p:cNvSpPr/>
            <p:nvPr/>
          </p:nvSpPr>
          <p:spPr>
            <a:xfrm>
              <a:off x="-1116013" y="2738438"/>
              <a:ext cx="58738" cy="3175"/>
            </a:xfrm>
            <a:custGeom>
              <a:avLst/>
              <a:gdLst/>
              <a:ahLst/>
              <a:cxnLst/>
              <a:rect l="l" t="t" r="r" b="b"/>
              <a:pathLst>
                <a:path w="30" h="2" extrusionOk="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1" name="Google Shape;561;p80"/>
            <p:cNvSpPr/>
            <p:nvPr/>
          </p:nvSpPr>
          <p:spPr>
            <a:xfrm>
              <a:off x="-1349375" y="2735263"/>
              <a:ext cx="84138" cy="0"/>
            </a:xfrm>
            <a:custGeom>
              <a:avLst/>
              <a:gdLst/>
              <a:ahLst/>
              <a:cxnLst/>
              <a:rect l="l" t="t" r="r" b="b"/>
              <a:pathLst>
                <a:path w="44" h="120000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2" name="Google Shape;562;p80"/>
            <p:cNvSpPr/>
            <p:nvPr/>
          </p:nvSpPr>
          <p:spPr>
            <a:xfrm>
              <a:off x="-1265238" y="2735263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3" name="Google Shape;563;p80"/>
            <p:cNvSpPr/>
            <p:nvPr/>
          </p:nvSpPr>
          <p:spPr>
            <a:xfrm>
              <a:off x="-1219200" y="2728913"/>
              <a:ext cx="103188" cy="9525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4" name="Google Shape;564;p80"/>
            <p:cNvSpPr/>
            <p:nvPr/>
          </p:nvSpPr>
          <p:spPr>
            <a:xfrm>
              <a:off x="1225550" y="2830513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5" name="Google Shape;565;p80"/>
            <p:cNvSpPr/>
            <p:nvPr/>
          </p:nvSpPr>
          <p:spPr>
            <a:xfrm>
              <a:off x="874712" y="2827338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6" name="Google Shape;566;p80"/>
            <p:cNvSpPr/>
            <p:nvPr/>
          </p:nvSpPr>
          <p:spPr>
            <a:xfrm>
              <a:off x="417512" y="2827338"/>
              <a:ext cx="457200" cy="31750"/>
            </a:xfrm>
            <a:custGeom>
              <a:avLst/>
              <a:gdLst/>
              <a:ahLst/>
              <a:cxnLst/>
              <a:rect l="l" t="t" r="r" b="b"/>
              <a:pathLst>
                <a:path w="238" h="14" extrusionOk="0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7" name="Google Shape;567;p80"/>
            <p:cNvSpPr/>
            <p:nvPr/>
          </p:nvSpPr>
          <p:spPr>
            <a:xfrm>
              <a:off x="755650" y="2859087"/>
              <a:ext cx="68263" cy="4762"/>
            </a:xfrm>
            <a:custGeom>
              <a:avLst/>
              <a:gdLst/>
              <a:ahLst/>
              <a:cxnLst/>
              <a:rect l="l" t="t" r="r" b="b"/>
              <a:pathLst>
                <a:path w="36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8" name="Google Shape;568;p80"/>
            <p:cNvSpPr/>
            <p:nvPr/>
          </p:nvSpPr>
          <p:spPr>
            <a:xfrm>
              <a:off x="-133350" y="2798763"/>
              <a:ext cx="111125" cy="4762"/>
            </a:xfrm>
            <a:custGeom>
              <a:avLst/>
              <a:gdLst/>
              <a:ahLst/>
              <a:cxnLst/>
              <a:rect l="l" t="t" r="r" b="b"/>
              <a:pathLst>
                <a:path w="58" h="2" extrusionOk="0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9" name="Google Shape;569;p80"/>
            <p:cNvSpPr/>
            <p:nvPr/>
          </p:nvSpPr>
          <p:spPr>
            <a:xfrm>
              <a:off x="-22225" y="2800350"/>
              <a:ext cx="44450" cy="317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0" name="Google Shape;570;p80"/>
            <p:cNvSpPr/>
            <p:nvPr/>
          </p:nvSpPr>
          <p:spPr>
            <a:xfrm>
              <a:off x="-66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1" name="Google Shape;571;p80"/>
            <p:cNvSpPr/>
            <p:nvPr/>
          </p:nvSpPr>
          <p:spPr>
            <a:xfrm>
              <a:off x="-1566863" y="2730500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2" name="Google Shape;572;p80"/>
            <p:cNvSpPr/>
            <p:nvPr/>
          </p:nvSpPr>
          <p:spPr>
            <a:xfrm>
              <a:off x="-3175000" y="2740025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3" name="Google Shape;573;p80"/>
            <p:cNvSpPr/>
            <p:nvPr/>
          </p:nvSpPr>
          <p:spPr>
            <a:xfrm>
              <a:off x="-3735388" y="2803525"/>
              <a:ext cx="6350" cy="1587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4" name="Google Shape;574;p80"/>
            <p:cNvSpPr/>
            <p:nvPr/>
          </p:nvSpPr>
          <p:spPr>
            <a:xfrm>
              <a:off x="-3924300" y="2803525"/>
              <a:ext cx="188913" cy="3175"/>
            </a:xfrm>
            <a:custGeom>
              <a:avLst/>
              <a:gdLst/>
              <a:ahLst/>
              <a:cxnLst/>
              <a:rect l="l" t="t" r="r" b="b"/>
              <a:pathLst>
                <a:path w="98" h="2" extrusionOk="0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81"/>
          <p:cNvGrpSpPr/>
          <p:nvPr/>
        </p:nvGrpSpPr>
        <p:grpSpPr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577" name="Google Shape;577;p81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8" name="Google Shape;578;p81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9" name="Google Shape;579;p81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0" name="Google Shape;580;p81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1" name="Google Shape;581;p81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2" name="Google Shape;582;p81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3" name="Google Shape;583;p81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4" name="Google Shape;584;p81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5" name="Google Shape;585;p81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6" name="Google Shape;586;p81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7" name="Google Shape;587;p81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8" name="Google Shape;588;p81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9" name="Google Shape;589;p81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0" name="Google Shape;590;p81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1" name="Google Shape;591;p81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2" name="Google Shape;592;p81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3" name="Google Shape;593;p81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4" name="Google Shape;594;p81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5" name="Google Shape;595;p81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6" name="Google Shape;596;p81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7" name="Google Shape;597;p81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8" name="Google Shape;598;p81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9" name="Google Shape;599;p81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0" name="Google Shape;600;p81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1" name="Google Shape;601;p81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2" name="Google Shape;602;p81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3" name="Google Shape;603;p81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4" name="Google Shape;604;p81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5" name="Google Shape;605;p81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6" name="Google Shape;606;p81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7" name="Google Shape;607;p81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8" name="Google Shape;608;p81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9" name="Google Shape;609;p81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0" name="Google Shape;610;p81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1" name="Google Shape;611;p81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2" name="Google Shape;612;p81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3" name="Google Shape;613;p81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4" name="Google Shape;614;p81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5" name="Google Shape;615;p81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6" name="Google Shape;616;p81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7" name="Google Shape;617;p81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8" name="Google Shape;618;p81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9" name="Google Shape;619;p81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0" name="Google Shape;620;p81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1" name="Google Shape;621;p81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2" name="Google Shape;622;p81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3" name="Google Shape;623;p81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4" name="Google Shape;624;p81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5" name="Google Shape;625;p81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6" name="Google Shape;626;p81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7" name="Google Shape;627;p81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8" name="Google Shape;628;p81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9" name="Google Shape;629;p81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0" name="Google Shape;630;p81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1" name="Google Shape;631;p81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2" name="Google Shape;632;p81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3" name="Google Shape;633;p81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4" name="Google Shape;634;p81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5" name="Google Shape;635;p81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6" name="Google Shape;636;p81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7" name="Google Shape;637;p81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8" name="Google Shape;638;p81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9" name="Google Shape;639;p81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0" name="Google Shape;640;p81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1" name="Google Shape;641;p81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2" name="Google Shape;642;p81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3" name="Google Shape;643;p81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4" name="Google Shape;644;p81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5" name="Google Shape;645;p81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6" name="Google Shape;646;p81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7" name="Google Shape;647;p81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8" name="Google Shape;648;p81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9" name="Google Shape;649;p81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50" name="Google Shape;650;p81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651" name="Google Shape;651;p81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81"/>
          <p:cNvSpPr txBox="1">
            <a:spLocks noGrp="1"/>
          </p:cNvSpPr>
          <p:nvPr>
            <p:ph type="body" idx="1"/>
          </p:nvPr>
        </p:nvSpPr>
        <p:spPr>
          <a:xfrm>
            <a:off x="1522810" y="1905000"/>
            <a:ext cx="442075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653" name="Google Shape;653;p81"/>
          <p:cNvSpPr txBox="1">
            <a:spLocks noGrp="1"/>
          </p:cNvSpPr>
          <p:nvPr>
            <p:ph type="body" idx="2"/>
          </p:nvPr>
        </p:nvSpPr>
        <p:spPr>
          <a:xfrm>
            <a:off x="6248442" y="1905000"/>
            <a:ext cx="4420749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654" name="Google Shape;654;p81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81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81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" name="Google Shape;658;p82"/>
          <p:cNvGrpSpPr/>
          <p:nvPr/>
        </p:nvGrpSpPr>
        <p:grpSpPr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659" name="Google Shape;659;p82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0" name="Google Shape;660;p82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1" name="Google Shape;661;p82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2" name="Google Shape;662;p82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3" name="Google Shape;663;p82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4" name="Google Shape;664;p82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5" name="Google Shape;665;p82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6" name="Google Shape;666;p82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7" name="Google Shape;667;p82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8" name="Google Shape;668;p82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9" name="Google Shape;669;p82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0" name="Google Shape;670;p82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1" name="Google Shape;671;p82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2" name="Google Shape;672;p82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3" name="Google Shape;673;p82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4" name="Google Shape;674;p82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5" name="Google Shape;675;p82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6" name="Google Shape;676;p82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7" name="Google Shape;677;p82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8" name="Google Shape;678;p82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9" name="Google Shape;679;p82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0" name="Google Shape;680;p82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1" name="Google Shape;681;p82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2" name="Google Shape;682;p82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3" name="Google Shape;683;p82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4" name="Google Shape;684;p82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5" name="Google Shape;685;p82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6" name="Google Shape;686;p82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7" name="Google Shape;687;p82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8" name="Google Shape;688;p82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9" name="Google Shape;689;p82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0" name="Google Shape;690;p82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1" name="Google Shape;691;p82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2" name="Google Shape;692;p82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3" name="Google Shape;693;p82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4" name="Google Shape;694;p82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5" name="Google Shape;695;p82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6" name="Google Shape;696;p82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7" name="Google Shape;697;p82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8" name="Google Shape;698;p82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9" name="Google Shape;699;p82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0" name="Google Shape;700;p82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1" name="Google Shape;701;p82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2" name="Google Shape;702;p82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3" name="Google Shape;703;p82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4" name="Google Shape;704;p82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5" name="Google Shape;705;p82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6" name="Google Shape;706;p82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7" name="Google Shape;707;p82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8" name="Google Shape;708;p82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9" name="Google Shape;709;p82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0" name="Google Shape;710;p82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1" name="Google Shape;711;p82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2" name="Google Shape;712;p82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3" name="Google Shape;713;p82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4" name="Google Shape;714;p82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5" name="Google Shape;715;p82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6" name="Google Shape;716;p82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7" name="Google Shape;717;p82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8" name="Google Shape;718;p82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9" name="Google Shape;719;p82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0" name="Google Shape;720;p82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1" name="Google Shape;721;p82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2" name="Google Shape;722;p82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3" name="Google Shape;723;p82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4" name="Google Shape;724;p82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5" name="Google Shape;725;p82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6" name="Google Shape;726;p82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7" name="Google Shape;727;p82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8" name="Google Shape;728;p82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9" name="Google Shape;729;p82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0" name="Google Shape;730;p82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1" name="Google Shape;731;p82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2" name="Google Shape;732;p82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733" name="Google Shape;733;p82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82"/>
          <p:cNvSpPr txBox="1"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35" name="Google Shape;735;p82"/>
          <p:cNvSpPr txBox="1">
            <a:spLocks noGrp="1"/>
          </p:cNvSpPr>
          <p:nvPr>
            <p:ph type="body" idx="2"/>
          </p:nvPr>
        </p:nvSpPr>
        <p:spPr>
          <a:xfrm>
            <a:off x="1522810" y="2819400"/>
            <a:ext cx="4417702" cy="3352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736" name="Google Shape;736;p82"/>
          <p:cNvSpPr txBox="1">
            <a:spLocks noGrp="1"/>
          </p:cNvSpPr>
          <p:nvPr>
            <p:ph type="body" idx="3"/>
          </p:nvPr>
        </p:nvSpPr>
        <p:spPr>
          <a:xfrm>
            <a:off x="6251488" y="1905000"/>
            <a:ext cx="4417702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37" name="Google Shape;737;p82"/>
          <p:cNvSpPr txBox="1">
            <a:spLocks noGrp="1"/>
          </p:cNvSpPr>
          <p:nvPr>
            <p:ph type="body" idx="4"/>
          </p:nvPr>
        </p:nvSpPr>
        <p:spPr>
          <a:xfrm>
            <a:off x="6251488" y="2819400"/>
            <a:ext cx="4417702" cy="3352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738" name="Google Shape;738;p82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82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82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2" name="Google Shape;742;p83"/>
          <p:cNvGrpSpPr/>
          <p:nvPr/>
        </p:nvGrpSpPr>
        <p:grpSpPr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743" name="Google Shape;743;p83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4" name="Google Shape;744;p83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5" name="Google Shape;745;p83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6" name="Google Shape;746;p83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7" name="Google Shape;747;p83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8" name="Google Shape;748;p83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9" name="Google Shape;749;p83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0" name="Google Shape;750;p83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1" name="Google Shape;751;p83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2" name="Google Shape;752;p83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3" name="Google Shape;753;p83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4" name="Google Shape;754;p83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5" name="Google Shape;755;p83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6" name="Google Shape;756;p83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7" name="Google Shape;757;p83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8" name="Google Shape;758;p83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9" name="Google Shape;759;p83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0" name="Google Shape;760;p83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1" name="Google Shape;761;p83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2" name="Google Shape;762;p83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3" name="Google Shape;763;p83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4" name="Google Shape;764;p83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5" name="Google Shape;765;p83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6" name="Google Shape;766;p83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7" name="Google Shape;767;p83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8" name="Google Shape;768;p83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9" name="Google Shape;769;p83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0" name="Google Shape;770;p83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1" name="Google Shape;771;p83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2" name="Google Shape;772;p83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3" name="Google Shape;773;p83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4" name="Google Shape;774;p83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5" name="Google Shape;775;p83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6" name="Google Shape;776;p83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7" name="Google Shape;777;p83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8" name="Google Shape;778;p83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9" name="Google Shape;779;p83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0" name="Google Shape;780;p83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1" name="Google Shape;781;p83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2" name="Google Shape;782;p83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3" name="Google Shape;783;p83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4" name="Google Shape;784;p83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5" name="Google Shape;785;p83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6" name="Google Shape;786;p83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7" name="Google Shape;787;p83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8" name="Google Shape;788;p83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9" name="Google Shape;789;p83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0" name="Google Shape;790;p83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1" name="Google Shape;791;p83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2" name="Google Shape;792;p83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3" name="Google Shape;793;p83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4" name="Google Shape;794;p83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5" name="Google Shape;795;p83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6" name="Google Shape;796;p83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7" name="Google Shape;797;p83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8" name="Google Shape;798;p83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9" name="Google Shape;799;p83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0" name="Google Shape;800;p83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1" name="Google Shape;801;p83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2" name="Google Shape;802;p83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3" name="Google Shape;803;p83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4" name="Google Shape;804;p83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5" name="Google Shape;805;p83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6" name="Google Shape;806;p83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7" name="Google Shape;807;p83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8" name="Google Shape;808;p83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9" name="Google Shape;809;p83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0" name="Google Shape;810;p83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1" name="Google Shape;811;p83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2" name="Google Shape;812;p83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3" name="Google Shape;813;p83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4" name="Google Shape;814;p83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5" name="Google Shape;815;p83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6" name="Google Shape;816;p83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817" name="Google Shape;817;p83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83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83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83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84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84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4" name="Google Shape;824;p84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oogle Shape;826;p85"/>
          <p:cNvGrpSpPr/>
          <p:nvPr/>
        </p:nvGrpSpPr>
        <p:grpSpPr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827" name="Google Shape;827;p85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828" name="Google Shape;828;p85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829" name="Google Shape;829;p85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0" name="Google Shape;830;p85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1" name="Google Shape;831;p85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2" name="Google Shape;832;p85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3" name="Google Shape;833;p85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4" name="Google Shape;834;p85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5" name="Google Shape;835;p85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6" name="Google Shape;836;p85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7" name="Google Shape;837;p85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8" name="Google Shape;838;p85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9" name="Google Shape;839;p85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0" name="Google Shape;840;p85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1" name="Google Shape;841;p85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2" name="Google Shape;842;p85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3" name="Google Shape;843;p85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4" name="Google Shape;844;p85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5" name="Google Shape;845;p85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6" name="Google Shape;846;p85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7" name="Google Shape;847;p85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8" name="Google Shape;848;p85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9" name="Google Shape;849;p85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0" name="Google Shape;850;p85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1" name="Google Shape;851;p85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2" name="Google Shape;852;p85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3" name="Google Shape;853;p85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4" name="Google Shape;854;p85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5" name="Google Shape;855;p85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6" name="Google Shape;856;p85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7" name="Google Shape;857;p85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8" name="Google Shape;858;p85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9" name="Google Shape;859;p85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0" name="Google Shape;860;p85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1" name="Google Shape;861;p85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2" name="Google Shape;862;p85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3" name="Google Shape;863;p85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4" name="Google Shape;864;p85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5" name="Google Shape;865;p85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6" name="Google Shape;866;p85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7" name="Google Shape;867;p85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8" name="Google Shape;868;p85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9" name="Google Shape;869;p85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0" name="Google Shape;870;p85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1" name="Google Shape;871;p85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2" name="Google Shape;872;p85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3" name="Google Shape;873;p85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4" name="Google Shape;874;p85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5" name="Google Shape;875;p85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6" name="Google Shape;876;p85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7" name="Google Shape;877;p85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8" name="Google Shape;878;p85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9" name="Google Shape;879;p85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0" name="Google Shape;880;p85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1" name="Google Shape;881;p85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2" name="Google Shape;882;p85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3" name="Google Shape;883;p85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4" name="Google Shape;884;p85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5" name="Google Shape;885;p85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6" name="Google Shape;886;p85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7" name="Google Shape;887;p85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8" name="Google Shape;888;p85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9" name="Google Shape;889;p85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0" name="Google Shape;890;p85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1" name="Google Shape;891;p85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2" name="Google Shape;892;p85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3" name="Google Shape;893;p85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4" name="Google Shape;894;p85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5" name="Google Shape;895;p85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6" name="Google Shape;896;p85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7" name="Google Shape;897;p85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8" name="Google Shape;898;p85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9" name="Google Shape;899;p85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0" name="Google Shape;900;p85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1" name="Google Shape;901;p85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2" name="Google Shape;902;p85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903" name="Google Shape;903;p85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904" name="Google Shape;904;p85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5" name="Google Shape;905;p85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6" name="Google Shape;906;p85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7" name="Google Shape;907;p85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8" name="Google Shape;908;p85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9" name="Google Shape;909;p85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0" name="Google Shape;910;p85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1" name="Google Shape;911;p85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2" name="Google Shape;912;p85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3" name="Google Shape;913;p85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4" name="Google Shape;914;p85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5" name="Google Shape;915;p85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6" name="Google Shape;916;p85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7" name="Google Shape;917;p85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8" name="Google Shape;918;p85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9" name="Google Shape;919;p85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0" name="Google Shape;920;p85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1" name="Google Shape;921;p85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2" name="Google Shape;922;p85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3" name="Google Shape;923;p85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4" name="Google Shape;924;p85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5" name="Google Shape;925;p85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6" name="Google Shape;926;p85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7" name="Google Shape;927;p85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8" name="Google Shape;928;p85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9" name="Google Shape;929;p85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0" name="Google Shape;930;p85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1" name="Google Shape;931;p85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2" name="Google Shape;932;p85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3" name="Google Shape;933;p85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4" name="Google Shape;934;p85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5" name="Google Shape;935;p85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6" name="Google Shape;936;p85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7" name="Google Shape;937;p85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8" name="Google Shape;938;p85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9" name="Google Shape;939;p85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0" name="Google Shape;940;p85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1" name="Google Shape;941;p85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2" name="Google Shape;942;p85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3" name="Google Shape;943;p85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4" name="Google Shape;944;p85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5" name="Google Shape;945;p85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6" name="Google Shape;946;p85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7" name="Google Shape;947;p85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8" name="Google Shape;948;p85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9" name="Google Shape;949;p85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0" name="Google Shape;950;p85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1" name="Google Shape;951;p85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2" name="Google Shape;952;p85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3" name="Google Shape;953;p85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4" name="Google Shape;954;p85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5" name="Google Shape;955;p85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6" name="Google Shape;956;p85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7" name="Google Shape;957;p85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8" name="Google Shape;958;p85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9" name="Google Shape;959;p85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0" name="Google Shape;960;p85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1" name="Google Shape;961;p85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2" name="Google Shape;962;p85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3" name="Google Shape;963;p85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4" name="Google Shape;964;p85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5" name="Google Shape;965;p85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6" name="Google Shape;966;p85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7" name="Google Shape;967;p85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8" name="Google Shape;968;p85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9" name="Google Shape;969;p85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0" name="Google Shape;970;p85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1" name="Google Shape;971;p85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2" name="Google Shape;972;p85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3" name="Google Shape;973;p85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4" name="Google Shape;974;p85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5" name="Google Shape;975;p85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6" name="Google Shape;976;p85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7" name="Google Shape;977;p85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978" name="Google Shape;978;p85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979" name="Google Shape;979;p85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980" name="Google Shape;980;p85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1" name="Google Shape;981;p85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2" name="Google Shape;982;p85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3" name="Google Shape;983;p85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4" name="Google Shape;984;p85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5" name="Google Shape;985;p85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6" name="Google Shape;986;p85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7" name="Google Shape;987;p85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8" name="Google Shape;988;p85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9" name="Google Shape;989;p85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0" name="Google Shape;990;p85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1" name="Google Shape;991;p85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2" name="Google Shape;992;p85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3" name="Google Shape;993;p85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4" name="Google Shape;994;p85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5" name="Google Shape;995;p85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6" name="Google Shape;996;p85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7" name="Google Shape;997;p85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8" name="Google Shape;998;p85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9" name="Google Shape;999;p85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0" name="Google Shape;1000;p85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1" name="Google Shape;1001;p85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2" name="Google Shape;1002;p85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3" name="Google Shape;1003;p85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4" name="Google Shape;1004;p85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5" name="Google Shape;1005;p85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6" name="Google Shape;1006;p85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7" name="Google Shape;1007;p85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8" name="Google Shape;1008;p85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9" name="Google Shape;1009;p85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0" name="Google Shape;1010;p85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1" name="Google Shape;1011;p85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2" name="Google Shape;1012;p85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3" name="Google Shape;1013;p85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4" name="Google Shape;1014;p85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5" name="Google Shape;1015;p85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6" name="Google Shape;1016;p85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7" name="Google Shape;1017;p85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8" name="Google Shape;1018;p85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9" name="Google Shape;1019;p85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0" name="Google Shape;1020;p85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1" name="Google Shape;1021;p85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2" name="Google Shape;1022;p85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3" name="Google Shape;1023;p85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4" name="Google Shape;1024;p85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5" name="Google Shape;1025;p85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6" name="Google Shape;1026;p85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7" name="Google Shape;1027;p85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8" name="Google Shape;1028;p85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9" name="Google Shape;1029;p85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0" name="Google Shape;1030;p85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1" name="Google Shape;1031;p85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2" name="Google Shape;1032;p85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3" name="Google Shape;1033;p85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4" name="Google Shape;1034;p85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5" name="Google Shape;1035;p85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6" name="Google Shape;1036;p85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7" name="Google Shape;1037;p85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8" name="Google Shape;1038;p85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9" name="Google Shape;1039;p85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0" name="Google Shape;1040;p85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1" name="Google Shape;1041;p85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2" name="Google Shape;1042;p85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3" name="Google Shape;1043;p85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4" name="Google Shape;1044;p85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5" name="Google Shape;1045;p85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6" name="Google Shape;1046;p85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7" name="Google Shape;1047;p85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8" name="Google Shape;1048;p85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9" name="Google Shape;1049;p85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0" name="Google Shape;1050;p85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1" name="Google Shape;1051;p85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2" name="Google Shape;1052;p85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3" name="Google Shape;1053;p85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054" name="Google Shape;1054;p85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055" name="Google Shape;1055;p85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6" name="Google Shape;1056;p85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7" name="Google Shape;1057;p85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8" name="Google Shape;1058;p85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9" name="Google Shape;1059;p85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0" name="Google Shape;1060;p85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1" name="Google Shape;1061;p85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2" name="Google Shape;1062;p85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3" name="Google Shape;1063;p85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4" name="Google Shape;1064;p85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5" name="Google Shape;1065;p85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6" name="Google Shape;1066;p85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7" name="Google Shape;1067;p85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8" name="Google Shape;1068;p85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9" name="Google Shape;1069;p85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0" name="Google Shape;1070;p85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1" name="Google Shape;1071;p85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2" name="Google Shape;1072;p85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3" name="Google Shape;1073;p85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4" name="Google Shape;1074;p85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5" name="Google Shape;1075;p85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6" name="Google Shape;1076;p85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7" name="Google Shape;1077;p85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8" name="Google Shape;1078;p85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9" name="Google Shape;1079;p85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0" name="Google Shape;1080;p85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1" name="Google Shape;1081;p85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2" name="Google Shape;1082;p85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3" name="Google Shape;1083;p85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4" name="Google Shape;1084;p85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5" name="Google Shape;1085;p85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6" name="Google Shape;1086;p85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7" name="Google Shape;1087;p85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8" name="Google Shape;1088;p85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9" name="Google Shape;1089;p85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0" name="Google Shape;1090;p85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1" name="Google Shape;1091;p85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2" name="Google Shape;1092;p85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3" name="Google Shape;1093;p85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4" name="Google Shape;1094;p85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5" name="Google Shape;1095;p85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6" name="Google Shape;1096;p85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7" name="Google Shape;1097;p85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8" name="Google Shape;1098;p85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9" name="Google Shape;1099;p85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0" name="Google Shape;1100;p85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1" name="Google Shape;1101;p85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2" name="Google Shape;1102;p85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3" name="Google Shape;1103;p85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4" name="Google Shape;1104;p85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5" name="Google Shape;1105;p85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6" name="Google Shape;1106;p85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7" name="Google Shape;1107;p85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8" name="Google Shape;1108;p85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9" name="Google Shape;1109;p85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0" name="Google Shape;1110;p85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1" name="Google Shape;1111;p85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2" name="Google Shape;1112;p85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3" name="Google Shape;1113;p85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4" name="Google Shape;1114;p85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5" name="Google Shape;1115;p85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6" name="Google Shape;1116;p85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7" name="Google Shape;1117;p85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8" name="Google Shape;1118;p85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9" name="Google Shape;1119;p85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0" name="Google Shape;1120;p85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1" name="Google Shape;1121;p85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2" name="Google Shape;1122;p85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3" name="Google Shape;1123;p85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4" name="Google Shape;1124;p85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5" name="Google Shape;1125;p85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6" name="Google Shape;1126;p85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7" name="Google Shape;1127;p85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8" name="Google Shape;1128;p85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129" name="Google Shape;1129;p85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0" name="Google Shape;1130;p85"/>
          <p:cNvSpPr txBox="1">
            <a:spLocks noGrp="1"/>
          </p:cNvSpPr>
          <p:nvPr>
            <p:ph type="body" idx="1"/>
          </p:nvPr>
        </p:nvSpPr>
        <p:spPr>
          <a:xfrm>
            <a:off x="4711249" y="1905000"/>
            <a:ext cx="5670757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1131" name="Google Shape;1131;p85"/>
          <p:cNvSpPr txBox="1">
            <a:spLocks noGrp="1"/>
          </p:cNvSpPr>
          <p:nvPr>
            <p:ph type="body" idx="2"/>
          </p:nvPr>
        </p:nvSpPr>
        <p:spPr>
          <a:xfrm>
            <a:off x="1522809" y="3429000"/>
            <a:ext cx="274391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32" name="Google Shape;1132;p85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3" name="Google Shape;1133;p85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4" name="Google Shape;1134;p85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6" name="Google Shape;1136;p86"/>
          <p:cNvGrpSpPr/>
          <p:nvPr/>
        </p:nvGrpSpPr>
        <p:grpSpPr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1137" name="Google Shape;1137;p86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1138" name="Google Shape;1138;p86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1139" name="Google Shape;1139;p86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0" name="Google Shape;1140;p86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1" name="Google Shape;1141;p86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2" name="Google Shape;1142;p86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3" name="Google Shape;1143;p86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4" name="Google Shape;1144;p86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5" name="Google Shape;1145;p86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6" name="Google Shape;1146;p86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7" name="Google Shape;1147;p86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8" name="Google Shape;1148;p86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9" name="Google Shape;1149;p86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0" name="Google Shape;1150;p86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1" name="Google Shape;1151;p86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2" name="Google Shape;1152;p86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3" name="Google Shape;1153;p86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4" name="Google Shape;1154;p86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5" name="Google Shape;1155;p86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6" name="Google Shape;1156;p86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7" name="Google Shape;1157;p86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8" name="Google Shape;1158;p86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9" name="Google Shape;1159;p86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0" name="Google Shape;1160;p86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1" name="Google Shape;1161;p86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2" name="Google Shape;1162;p86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3" name="Google Shape;1163;p86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4" name="Google Shape;1164;p86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5" name="Google Shape;1165;p86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6" name="Google Shape;1166;p86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7" name="Google Shape;1167;p86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8" name="Google Shape;1168;p86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9" name="Google Shape;1169;p86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0" name="Google Shape;1170;p86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1" name="Google Shape;1171;p86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2" name="Google Shape;1172;p86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3" name="Google Shape;1173;p86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4" name="Google Shape;1174;p86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5" name="Google Shape;1175;p86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6" name="Google Shape;1176;p86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7" name="Google Shape;1177;p86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8" name="Google Shape;1178;p86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9" name="Google Shape;1179;p86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0" name="Google Shape;1180;p86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1" name="Google Shape;1181;p86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2" name="Google Shape;1182;p86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3" name="Google Shape;1183;p86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4" name="Google Shape;1184;p86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5" name="Google Shape;1185;p86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6" name="Google Shape;1186;p86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7" name="Google Shape;1187;p86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8" name="Google Shape;1188;p86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9" name="Google Shape;1189;p86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0" name="Google Shape;1190;p86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1" name="Google Shape;1191;p86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2" name="Google Shape;1192;p86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3" name="Google Shape;1193;p86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4" name="Google Shape;1194;p86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5" name="Google Shape;1195;p86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6" name="Google Shape;1196;p86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7" name="Google Shape;1197;p86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8" name="Google Shape;1198;p86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9" name="Google Shape;1199;p86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0" name="Google Shape;1200;p86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1" name="Google Shape;1201;p86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2" name="Google Shape;1202;p86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3" name="Google Shape;1203;p86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4" name="Google Shape;1204;p86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5" name="Google Shape;1205;p86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6" name="Google Shape;1206;p86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7" name="Google Shape;1207;p86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8" name="Google Shape;1208;p86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9" name="Google Shape;1209;p86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0" name="Google Shape;1210;p86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1" name="Google Shape;1211;p86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2" name="Google Shape;1212;p86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213" name="Google Shape;1213;p86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214" name="Google Shape;1214;p86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5" name="Google Shape;1215;p86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6" name="Google Shape;1216;p86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7" name="Google Shape;1217;p86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8" name="Google Shape;1218;p86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9" name="Google Shape;1219;p86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0" name="Google Shape;1220;p86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1" name="Google Shape;1221;p86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2" name="Google Shape;1222;p86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3" name="Google Shape;1223;p86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4" name="Google Shape;1224;p86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5" name="Google Shape;1225;p86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6" name="Google Shape;1226;p86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7" name="Google Shape;1227;p86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8" name="Google Shape;1228;p86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29" name="Google Shape;1229;p86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0" name="Google Shape;1230;p86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1" name="Google Shape;1231;p86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2" name="Google Shape;1232;p86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3" name="Google Shape;1233;p86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4" name="Google Shape;1234;p86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5" name="Google Shape;1235;p86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6" name="Google Shape;1236;p86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7" name="Google Shape;1237;p86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8" name="Google Shape;1238;p86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39" name="Google Shape;1239;p86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0" name="Google Shape;1240;p86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1" name="Google Shape;1241;p86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2" name="Google Shape;1242;p86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3" name="Google Shape;1243;p86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4" name="Google Shape;1244;p86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5" name="Google Shape;1245;p86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6" name="Google Shape;1246;p86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7" name="Google Shape;1247;p86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8" name="Google Shape;1248;p86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49" name="Google Shape;1249;p86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0" name="Google Shape;1250;p86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1" name="Google Shape;1251;p86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2" name="Google Shape;1252;p86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3" name="Google Shape;1253;p86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4" name="Google Shape;1254;p86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5" name="Google Shape;1255;p86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6" name="Google Shape;1256;p86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7" name="Google Shape;1257;p86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8" name="Google Shape;1258;p86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59" name="Google Shape;1259;p86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0" name="Google Shape;1260;p86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1" name="Google Shape;1261;p86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2" name="Google Shape;1262;p86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3" name="Google Shape;1263;p86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4" name="Google Shape;1264;p86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5" name="Google Shape;1265;p86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6" name="Google Shape;1266;p86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7" name="Google Shape;1267;p86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8" name="Google Shape;1268;p86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69" name="Google Shape;1269;p86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0" name="Google Shape;1270;p86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1" name="Google Shape;1271;p86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2" name="Google Shape;1272;p86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3" name="Google Shape;1273;p86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4" name="Google Shape;1274;p86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5" name="Google Shape;1275;p86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6" name="Google Shape;1276;p86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7" name="Google Shape;1277;p86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8" name="Google Shape;1278;p86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79" name="Google Shape;1279;p86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0" name="Google Shape;1280;p86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1" name="Google Shape;1281;p86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2" name="Google Shape;1282;p86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3" name="Google Shape;1283;p86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4" name="Google Shape;1284;p86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5" name="Google Shape;1285;p86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6" name="Google Shape;1286;p86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87" name="Google Shape;1287;p86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1288" name="Google Shape;1288;p86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1289" name="Google Shape;1289;p86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1290" name="Google Shape;1290;p86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1" name="Google Shape;1291;p86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2" name="Google Shape;1292;p86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3" name="Google Shape;1293;p86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4" name="Google Shape;1294;p86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5" name="Google Shape;1295;p86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6" name="Google Shape;1296;p86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7" name="Google Shape;1297;p86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8" name="Google Shape;1298;p86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99" name="Google Shape;1299;p86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0" name="Google Shape;1300;p86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1" name="Google Shape;1301;p86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2" name="Google Shape;1302;p86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3" name="Google Shape;1303;p86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4" name="Google Shape;1304;p86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5" name="Google Shape;1305;p86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6" name="Google Shape;1306;p86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7" name="Google Shape;1307;p86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8" name="Google Shape;1308;p86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09" name="Google Shape;1309;p86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0" name="Google Shape;1310;p86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1" name="Google Shape;1311;p86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2" name="Google Shape;1312;p86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3" name="Google Shape;1313;p86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4" name="Google Shape;1314;p86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5" name="Google Shape;1315;p86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6" name="Google Shape;1316;p86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7" name="Google Shape;1317;p86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8" name="Google Shape;1318;p86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19" name="Google Shape;1319;p86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0" name="Google Shape;1320;p86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1" name="Google Shape;1321;p86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2" name="Google Shape;1322;p86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3" name="Google Shape;1323;p86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4" name="Google Shape;1324;p86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5" name="Google Shape;1325;p86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6" name="Google Shape;1326;p86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7" name="Google Shape;1327;p86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8" name="Google Shape;1328;p86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29" name="Google Shape;1329;p86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0" name="Google Shape;1330;p86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1" name="Google Shape;1331;p86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2" name="Google Shape;1332;p86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3" name="Google Shape;1333;p86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4" name="Google Shape;1334;p86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5" name="Google Shape;1335;p86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6" name="Google Shape;1336;p86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7" name="Google Shape;1337;p86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8" name="Google Shape;1338;p86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39" name="Google Shape;1339;p86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0" name="Google Shape;1340;p86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1" name="Google Shape;1341;p86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2" name="Google Shape;1342;p86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3" name="Google Shape;1343;p86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4" name="Google Shape;1344;p86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5" name="Google Shape;1345;p86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6" name="Google Shape;1346;p86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7" name="Google Shape;1347;p86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8" name="Google Shape;1348;p86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49" name="Google Shape;1349;p86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0" name="Google Shape;1350;p86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1" name="Google Shape;1351;p86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2" name="Google Shape;1352;p86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3" name="Google Shape;1353;p86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4" name="Google Shape;1354;p86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5" name="Google Shape;1355;p86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6" name="Google Shape;1356;p86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7" name="Google Shape;1357;p86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8" name="Google Shape;1358;p86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59" name="Google Shape;1359;p86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0" name="Google Shape;1360;p86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1" name="Google Shape;1361;p86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2" name="Google Shape;1362;p86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3" name="Google Shape;1363;p86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364" name="Google Shape;1364;p86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365" name="Google Shape;1365;p86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6" name="Google Shape;1366;p86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7" name="Google Shape;1367;p86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8" name="Google Shape;1368;p86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69" name="Google Shape;1369;p86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0" name="Google Shape;1370;p86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1" name="Google Shape;1371;p86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2" name="Google Shape;1372;p86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3" name="Google Shape;1373;p86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4" name="Google Shape;1374;p86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5" name="Google Shape;1375;p86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6" name="Google Shape;1376;p86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7" name="Google Shape;1377;p86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8" name="Google Shape;1378;p86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79" name="Google Shape;1379;p86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0" name="Google Shape;1380;p86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1" name="Google Shape;1381;p86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2" name="Google Shape;1382;p86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3" name="Google Shape;1383;p86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4" name="Google Shape;1384;p86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5" name="Google Shape;1385;p86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6" name="Google Shape;1386;p86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7" name="Google Shape;1387;p86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8" name="Google Shape;1388;p86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89" name="Google Shape;1389;p86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0" name="Google Shape;1390;p86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1" name="Google Shape;1391;p86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2" name="Google Shape;1392;p86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3" name="Google Shape;1393;p86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4" name="Google Shape;1394;p86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5" name="Google Shape;1395;p86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6" name="Google Shape;1396;p86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7" name="Google Shape;1397;p86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8" name="Google Shape;1398;p86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399" name="Google Shape;1399;p86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0" name="Google Shape;1400;p86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1" name="Google Shape;1401;p86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2" name="Google Shape;1402;p86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3" name="Google Shape;1403;p86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4" name="Google Shape;1404;p86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5" name="Google Shape;1405;p86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6" name="Google Shape;1406;p86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7" name="Google Shape;1407;p86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8" name="Google Shape;1408;p86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09" name="Google Shape;1409;p86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0" name="Google Shape;1410;p86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1" name="Google Shape;1411;p86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2" name="Google Shape;1412;p86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3" name="Google Shape;1413;p86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4" name="Google Shape;1414;p86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5" name="Google Shape;1415;p86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6" name="Google Shape;1416;p86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7" name="Google Shape;1417;p86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8" name="Google Shape;1418;p86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19" name="Google Shape;1419;p86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0" name="Google Shape;1420;p86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1" name="Google Shape;1421;p86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2" name="Google Shape;1422;p86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3" name="Google Shape;1423;p86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4" name="Google Shape;1424;p86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5" name="Google Shape;1425;p86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6" name="Google Shape;1426;p86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7" name="Google Shape;1427;p86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8" name="Google Shape;1428;p86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29" name="Google Shape;1429;p86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0" name="Google Shape;1430;p86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1" name="Google Shape;1431;p86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2" name="Google Shape;1432;p86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3" name="Google Shape;1433;p86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4" name="Google Shape;1434;p86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5" name="Google Shape;1435;p86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6" name="Google Shape;1436;p86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7" name="Google Shape;1437;p86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438" name="Google Shape;1438;p86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439" name="Google Shape;1439;p86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0" name="Google Shape;1440;p86"/>
          <p:cNvSpPr>
            <a:spLocks noGrp="1"/>
          </p:cNvSpPr>
          <p:nvPr>
            <p:ph type="pic" idx="2"/>
          </p:nvPr>
        </p:nvSpPr>
        <p:spPr>
          <a:xfrm>
            <a:off x="1746293" y="1884311"/>
            <a:ext cx="5670757" cy="40416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4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onsolas"/>
              <a:buNone/>
              <a:defRPr sz="2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41" name="Google Shape;1441;p86"/>
          <p:cNvSpPr txBox="1">
            <a:spLocks noGrp="1"/>
          </p:cNvSpPr>
          <p:nvPr>
            <p:ph type="body" idx="1"/>
          </p:nvPr>
        </p:nvSpPr>
        <p:spPr>
          <a:xfrm>
            <a:off x="7908018" y="3411748"/>
            <a:ext cx="274391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42" name="Google Shape;1442;p86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3" name="Google Shape;1443;p86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4" name="Google Shape;1444;p86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6" name="Google Shape;1446;p87"/>
          <p:cNvGrpSpPr/>
          <p:nvPr/>
        </p:nvGrpSpPr>
        <p:grpSpPr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447" name="Google Shape;1447;p87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48" name="Google Shape;1448;p87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49" name="Google Shape;1449;p87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0" name="Google Shape;1450;p87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1" name="Google Shape;1451;p87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2" name="Google Shape;1452;p87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3" name="Google Shape;1453;p87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4" name="Google Shape;1454;p87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5" name="Google Shape;1455;p87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6" name="Google Shape;1456;p87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7" name="Google Shape;1457;p87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8" name="Google Shape;1458;p87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9" name="Google Shape;1459;p87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0" name="Google Shape;1460;p87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1" name="Google Shape;1461;p87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2" name="Google Shape;1462;p87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3" name="Google Shape;1463;p87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4" name="Google Shape;1464;p87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5" name="Google Shape;1465;p87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6" name="Google Shape;1466;p87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7" name="Google Shape;1467;p87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8" name="Google Shape;1468;p87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9" name="Google Shape;1469;p87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0" name="Google Shape;1470;p87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1" name="Google Shape;1471;p87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2" name="Google Shape;1472;p87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3" name="Google Shape;1473;p87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4" name="Google Shape;1474;p87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5" name="Google Shape;1475;p87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6" name="Google Shape;1476;p87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7" name="Google Shape;1477;p87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8" name="Google Shape;1478;p87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9" name="Google Shape;1479;p87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0" name="Google Shape;1480;p87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1" name="Google Shape;1481;p87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2" name="Google Shape;1482;p87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3" name="Google Shape;1483;p87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4" name="Google Shape;1484;p87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5" name="Google Shape;1485;p87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6" name="Google Shape;1486;p87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7" name="Google Shape;1487;p87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8" name="Google Shape;1488;p87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9" name="Google Shape;1489;p87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0" name="Google Shape;1490;p87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1" name="Google Shape;1491;p87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2" name="Google Shape;1492;p87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3" name="Google Shape;1493;p87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4" name="Google Shape;1494;p87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5" name="Google Shape;1495;p87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6" name="Google Shape;1496;p87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7" name="Google Shape;1497;p87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8" name="Google Shape;1498;p87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9" name="Google Shape;1499;p87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0" name="Google Shape;1500;p87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1" name="Google Shape;1501;p87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2" name="Google Shape;1502;p87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3" name="Google Shape;1503;p87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4" name="Google Shape;1504;p87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5" name="Google Shape;1505;p87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6" name="Google Shape;1506;p87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7" name="Google Shape;1507;p87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8" name="Google Shape;1508;p87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9" name="Google Shape;1509;p87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0" name="Google Shape;1510;p87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1" name="Google Shape;1511;p87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2" name="Google Shape;1512;p87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3" name="Google Shape;1513;p87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4" name="Google Shape;1514;p87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5" name="Google Shape;1515;p87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6" name="Google Shape;1516;p87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7" name="Google Shape;1517;p87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8" name="Google Shape;1518;p87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9" name="Google Shape;1519;p87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0" name="Google Shape;1520;p87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521" name="Google Shape;1521;p87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2" name="Google Shape;1522;p87"/>
          <p:cNvSpPr txBox="1">
            <a:spLocks noGrp="1"/>
          </p:cNvSpPr>
          <p:nvPr>
            <p:ph type="body" idx="1"/>
          </p:nvPr>
        </p:nvSpPr>
        <p:spPr>
          <a:xfrm rot="5400000">
            <a:off x="3962402" y="-534591"/>
            <a:ext cx="4267200" cy="9146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1523" name="Google Shape;1523;p87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4" name="Google Shape;1524;p87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5" name="Google Shape;1525;p87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7" name="Google Shape;1527;p88"/>
          <p:cNvGrpSpPr/>
          <p:nvPr/>
        </p:nvGrpSpPr>
        <p:grpSpPr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1528" name="Google Shape;1528;p88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9" name="Google Shape;1529;p88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0" name="Google Shape;1530;p88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1" name="Google Shape;1531;p88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2" name="Google Shape;1532;p88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3" name="Google Shape;1533;p88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4" name="Google Shape;1534;p88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5" name="Google Shape;1535;p88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6" name="Google Shape;1536;p88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7" name="Google Shape;1537;p88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8" name="Google Shape;1538;p88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9" name="Google Shape;1539;p88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0" name="Google Shape;1540;p88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1" name="Google Shape;1541;p88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2" name="Google Shape;1542;p88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3" name="Google Shape;1543;p88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4" name="Google Shape;1544;p88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5" name="Google Shape;1545;p88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6" name="Google Shape;1546;p88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7" name="Google Shape;1547;p88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8" name="Google Shape;1548;p88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9" name="Google Shape;1549;p88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0" name="Google Shape;1550;p88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1" name="Google Shape;1551;p88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2" name="Google Shape;1552;p88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3" name="Google Shape;1553;p88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4" name="Google Shape;1554;p88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5" name="Google Shape;1555;p88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6" name="Google Shape;1556;p88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7" name="Google Shape;1557;p88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8" name="Google Shape;1558;p88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9" name="Google Shape;1559;p88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0" name="Google Shape;1560;p88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1" name="Google Shape;1561;p88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2" name="Google Shape;1562;p88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3" name="Google Shape;1563;p88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4" name="Google Shape;1564;p88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5" name="Google Shape;1565;p88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6" name="Google Shape;1566;p88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7" name="Google Shape;1567;p88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8" name="Google Shape;1568;p88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9" name="Google Shape;1569;p88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0" name="Google Shape;1570;p88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1" name="Google Shape;1571;p88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2" name="Google Shape;1572;p88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3" name="Google Shape;1573;p88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4" name="Google Shape;1574;p88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5" name="Google Shape;1575;p88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6" name="Google Shape;1576;p88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7" name="Google Shape;1577;p88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8" name="Google Shape;1578;p88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9" name="Google Shape;1579;p88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0" name="Google Shape;1580;p88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1" name="Google Shape;1581;p88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2" name="Google Shape;1582;p88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3" name="Google Shape;1583;p88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4" name="Google Shape;1584;p88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5" name="Google Shape;1585;p88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6" name="Google Shape;1586;p88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7" name="Google Shape;1587;p88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8" name="Google Shape;1588;p88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9" name="Google Shape;1589;p88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0" name="Google Shape;1590;p88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1" name="Google Shape;1591;p88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2" name="Google Shape;1592;p88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3" name="Google Shape;1593;p88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4" name="Google Shape;1594;p88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5" name="Google Shape;1595;p88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6" name="Google Shape;1596;p88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7" name="Google Shape;1597;p88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8" name="Google Shape;1598;p88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9" name="Google Shape;1599;p88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0" name="Google Shape;1600;p88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1" name="Google Shape;1601;p88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602" name="Google Shape;1602;p88"/>
          <p:cNvSpPr txBox="1">
            <a:spLocks noGrp="1"/>
          </p:cNvSpPr>
          <p:nvPr>
            <p:ph type="title"/>
          </p:nvPr>
        </p:nvSpPr>
        <p:spPr>
          <a:xfrm rot="5400000">
            <a:off x="8099416" y="2539535"/>
            <a:ext cx="5901747" cy="1371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88"/>
          <p:cNvSpPr txBox="1">
            <a:spLocks noGrp="1"/>
          </p:cNvSpPr>
          <p:nvPr>
            <p:ph type="body" idx="1"/>
          </p:nvPr>
        </p:nvSpPr>
        <p:spPr>
          <a:xfrm rot="5400000">
            <a:off x="2232076" y="-1346091"/>
            <a:ext cx="5898573" cy="9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1604" name="Google Shape;1604;p88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5" name="Google Shape;1605;p88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6" name="Google Shape;1606;p88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6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6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5088714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56"/>
          <p:cNvSpPr txBox="1">
            <a:spLocks noGrp="1"/>
          </p:cNvSpPr>
          <p:nvPr>
            <p:ph type="body" idx="2"/>
          </p:nvPr>
        </p:nvSpPr>
        <p:spPr>
          <a:xfrm>
            <a:off x="5993971" y="2063396"/>
            <a:ext cx="5086538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56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6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6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7"/>
          <p:cNvSpPr txBox="1"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sz="26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57"/>
          <p:cNvSpPr txBox="1">
            <a:spLocks noGrp="1"/>
          </p:cNvSpPr>
          <p:nvPr>
            <p:ph type="body" idx="2"/>
          </p:nvPr>
        </p:nvSpPr>
        <p:spPr>
          <a:xfrm>
            <a:off x="685802" y="2861733"/>
            <a:ext cx="5088712" cy="251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7"/>
          <p:cNvSpPr txBox="1">
            <a:spLocks noGrp="1"/>
          </p:cNvSpPr>
          <p:nvPr>
            <p:ph type="body" idx="3"/>
          </p:nvPr>
        </p:nvSpPr>
        <p:spPr>
          <a:xfrm>
            <a:off x="6218191" y="2063396"/>
            <a:ext cx="4864491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sz="26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57"/>
          <p:cNvSpPr txBox="1">
            <a:spLocks noGrp="1"/>
          </p:cNvSpPr>
          <p:nvPr>
            <p:ph type="body" idx="4"/>
          </p:nvPr>
        </p:nvSpPr>
        <p:spPr>
          <a:xfrm>
            <a:off x="5993969" y="2861733"/>
            <a:ext cx="5088713" cy="251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57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7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7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8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8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8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9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9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9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0"/>
          <p:cNvSpPr txBox="1"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0"/>
          <p:cNvSpPr txBox="1">
            <a:spLocks noGrp="1"/>
          </p:cNvSpPr>
          <p:nvPr>
            <p:ph type="body" idx="1"/>
          </p:nvPr>
        </p:nvSpPr>
        <p:spPr>
          <a:xfrm>
            <a:off x="5046132" y="685800"/>
            <a:ext cx="6034375" cy="4688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60"/>
          <p:cNvSpPr txBox="1">
            <a:spLocks noGrp="1"/>
          </p:cNvSpPr>
          <p:nvPr>
            <p:ph type="body" idx="2"/>
          </p:nvPr>
        </p:nvSpPr>
        <p:spPr>
          <a:xfrm>
            <a:off x="693642" y="2709052"/>
            <a:ext cx="4126861" cy="266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0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0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0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1"/>
          <p:cNvSpPr txBox="1"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1"/>
          <p:cNvSpPr>
            <a:spLocks noGrp="1"/>
          </p:cNvSpPr>
          <p:nvPr>
            <p:ph type="pic" idx="2"/>
          </p:nvPr>
        </p:nvSpPr>
        <p:spPr>
          <a:xfrm>
            <a:off x="7482362" y="0"/>
            <a:ext cx="3598146" cy="5071533"/>
          </a:xfrm>
          <a:prstGeom prst="rect">
            <a:avLst/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12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44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84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75" name="Google Shape;75;p61"/>
          <p:cNvSpPr txBox="1">
            <a:spLocks noGrp="1"/>
          </p:cNvSpPr>
          <p:nvPr>
            <p:ph type="body" idx="1"/>
          </p:nvPr>
        </p:nvSpPr>
        <p:spPr>
          <a:xfrm>
            <a:off x="685801" y="2709052"/>
            <a:ext cx="6345301" cy="2362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61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1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1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47" descr="Brickwork-HD-R1a.jpg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47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>
          <p:nvSpPr>
            <p:cNvPr id="8" name="Google Shape;8;p47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  <a:effectLst>
              <a:outerShdw blurRad="98425" dist="76200" dir="4380000" algn="tl" rotWithShape="0">
                <a:srgbClr val="000000">
                  <a:alpha val="6784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47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 extrusionOk="0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550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0" name="Google Shape;10;p47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34000">
                  <a:schemeClr val="accent1"/>
                </a:gs>
                <a:gs pos="100000">
                  <a:srgbClr val="5C0607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11;p4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sz="5400" b="0" i="0" u="none" strike="noStrike" cap="non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47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4318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41148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371600" marR="0" lvl="2" indent="-3911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828800" marR="0" lvl="3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286000" marR="0" lvl="4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2743200" marR="0" lvl="5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3200400" marR="0" lvl="6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3657600" marR="0" lvl="7" indent="-37084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4114800" marR="0" lvl="8" indent="-37084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3" name="Google Shape;13;p47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4" name="Google Shape;14;p47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5" name="Google Shape;15;p47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marR="0" lvl="1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marR="0" lvl="2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marR="0" lvl="3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marR="0" lvl="4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0" marR="0" lvl="5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0" marR="0" lvl="6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0" marR="0" lvl="7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0" marR="0" lvl="8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0"/>
          <p:cNvSpPr txBox="1"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sz="2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50"/>
          <p:cNvSpPr txBox="1"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3756" algn="l" rtl="0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22072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10388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sz="14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298703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298703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298703" algn="l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7" name="Google Shape;147;p50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8" name="Google Shape;148;p50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9" name="Google Shape;149;p50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90316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0" name="Google Shape;150;p50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0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2"/>
          <p:cNvSpPr txBox="1"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3" name="Google Shape;233;p52"/>
          <p:cNvSpPr txBox="1"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Char char="–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4" name="Google Shape;234;p52"/>
          <p:cNvSpPr txBox="1">
            <a:spLocks noGrp="1"/>
          </p:cNvSpPr>
          <p:nvPr>
            <p:ph type="dt" idx="10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ftr" idx="11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6" name="Google Shape;236;p52"/>
          <p:cNvSpPr txBox="1">
            <a:spLocks noGrp="1"/>
          </p:cNvSpPr>
          <p:nvPr>
            <p:ph type="sldNum" idx="12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1"/>
          <p:cNvSpPr/>
          <p:nvPr/>
        </p:nvSpPr>
        <p:spPr>
          <a:xfrm rot="-237389">
            <a:off x="3854957" y="2482078"/>
            <a:ext cx="6183886" cy="1536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262626"/>
                </a:solidFill>
                <a:latin typeface="Impact"/>
                <a:ea typeface="Impact"/>
                <a:cs typeface="Impact"/>
                <a:sym typeface="Impact"/>
              </a:rPr>
              <a:t>BEGINER LEVEL</a:t>
            </a:r>
            <a:endParaRPr/>
          </a:p>
        </p:txBody>
      </p:sp>
      <p:sp>
        <p:nvSpPr>
          <p:cNvPr id="1612" name="Google Shape;1612;p1"/>
          <p:cNvSpPr/>
          <p:nvPr/>
        </p:nvSpPr>
        <p:spPr>
          <a:xfrm rot="-237389">
            <a:off x="5308600" y="4591878"/>
            <a:ext cx="4229100" cy="1120364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262626"/>
                </a:solidFill>
                <a:latin typeface="Impact"/>
                <a:ea typeface="Impact"/>
                <a:cs typeface="Impact"/>
                <a:sym typeface="Impact"/>
              </a:rPr>
              <a:t>LESSON 1</a:t>
            </a:r>
            <a:endParaRPr/>
          </a:p>
        </p:txBody>
      </p:sp>
      <p:sp>
        <p:nvSpPr>
          <p:cNvPr id="1613" name="Google Shape;1613;p1"/>
          <p:cNvSpPr/>
          <p:nvPr/>
        </p:nvSpPr>
        <p:spPr>
          <a:xfrm rot="-237389">
            <a:off x="2819400" y="608021"/>
            <a:ext cx="7493000" cy="1663700"/>
          </a:xfrm>
          <a:prstGeom prst="roundRect">
            <a:avLst>
              <a:gd name="adj" fmla="val 16667"/>
            </a:avLst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できる日本語</a:t>
            </a:r>
            <a:endParaRPr sz="8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4" name="Google Shape;161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20780">
            <a:off x="344032" y="4989642"/>
            <a:ext cx="3493667" cy="906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8"/>
          <p:cNvSpPr/>
          <p:nvPr/>
        </p:nvSpPr>
        <p:spPr>
          <a:xfrm>
            <a:off x="3537678" y="254833"/>
            <a:ext cx="5246558" cy="187377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第１課</a:t>
            </a:r>
            <a:endParaRPr sz="80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LESSON 1</a:t>
            </a:r>
            <a:endParaRPr sz="54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75" name="Google Shape;1675;p8"/>
          <p:cNvSpPr/>
          <p:nvPr/>
        </p:nvSpPr>
        <p:spPr>
          <a:xfrm>
            <a:off x="1004340" y="2368445"/>
            <a:ext cx="10313234" cy="304300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はじめまして</a:t>
            </a:r>
            <a:endParaRPr sz="115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Hajimemashite</a:t>
            </a:r>
            <a:endParaRPr sz="54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9"/>
          <p:cNvSpPr txBox="1">
            <a:spLocks noGrp="1"/>
          </p:cNvSpPr>
          <p:nvPr>
            <p:ph type="title"/>
          </p:nvPr>
        </p:nvSpPr>
        <p:spPr>
          <a:xfrm rot="-505271">
            <a:off x="381000" y="785813"/>
            <a:ext cx="4572000" cy="2014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600"/>
              <a:buFont typeface="Impact"/>
              <a:buNone/>
            </a:pPr>
            <a:r>
              <a:rPr lang="en-US" sz="6600"/>
              <a:t>新しい言葉</a:t>
            </a:r>
            <a:br>
              <a:rPr lang="en-US" sz="6600"/>
            </a:br>
            <a:r>
              <a:rPr lang="en-US" sz="4800"/>
              <a:t>NEW WORDS</a:t>
            </a:r>
            <a:endParaRPr sz="3600"/>
          </a:p>
        </p:txBody>
      </p:sp>
      <p:sp>
        <p:nvSpPr>
          <p:cNvPr id="1681" name="Google Shape;1681;p9"/>
          <p:cNvSpPr txBox="1"/>
          <p:nvPr/>
        </p:nvSpPr>
        <p:spPr>
          <a:xfrm rot="393331">
            <a:off x="5303157" y="2798322"/>
            <a:ext cx="48768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新しい文型</a:t>
            </a:r>
            <a:endParaRPr sz="66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NEW GRAMMAR</a:t>
            </a:r>
            <a:endParaRPr/>
          </a:p>
        </p:txBody>
      </p:sp>
      <p:sp>
        <p:nvSpPr>
          <p:cNvPr id="1682" name="Google Shape;1682;p9"/>
          <p:cNvSpPr txBox="1"/>
          <p:nvPr/>
        </p:nvSpPr>
        <p:spPr>
          <a:xfrm rot="-505271">
            <a:off x="236113" y="572647"/>
            <a:ext cx="4495800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あたら　　　　　　　こと  ば</a:t>
            </a:r>
            <a:endParaRPr sz="2800" b="0" i="0" u="none" strike="noStrike" cap="non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83" name="Google Shape;1683;p9"/>
          <p:cNvSpPr txBox="1"/>
          <p:nvPr/>
        </p:nvSpPr>
        <p:spPr>
          <a:xfrm rot="393331">
            <a:off x="5379357" y="2807848"/>
            <a:ext cx="4495800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あたら　　　　　   ぶんけい</a:t>
            </a:r>
            <a:endParaRPr sz="28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84" name="Google Shape;1684;p9"/>
          <p:cNvSpPr txBox="1"/>
          <p:nvPr/>
        </p:nvSpPr>
        <p:spPr>
          <a:xfrm rot="489325">
            <a:off x="5221813" y="597306"/>
            <a:ext cx="5484000" cy="1938992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MẪU CÂU CƠ BẢN NHẤT TRONG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TIẾNG NHẬT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A66940-D11C-3E42-9524-6D9DEC5A6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2653" y="2514636"/>
            <a:ext cx="10394707" cy="2740615"/>
          </a:xfrm>
        </p:spPr>
        <p:txBody>
          <a:bodyPr>
            <a:normAutofit lnSpcReduction="10000"/>
          </a:bodyPr>
          <a:lstStyle/>
          <a:p>
            <a:r>
              <a:rPr kumimoji="1" lang="vi-VN" altLang="ja-JP" dirty="0">
                <a:latin typeface="+mj-lt"/>
              </a:rPr>
              <a:t>A,B đều là danh từ</a:t>
            </a:r>
          </a:p>
          <a:p>
            <a:r>
              <a:rPr kumimoji="1" lang="vi-VN" altLang="ja-JP" dirty="0">
                <a:latin typeface="+mj-lt"/>
              </a:rPr>
              <a:t>Thể khẳng định, hiện tại, tương lai</a:t>
            </a:r>
          </a:p>
          <a:p>
            <a:r>
              <a:rPr kumimoji="1" lang="vi-VN" altLang="ja-JP" dirty="0">
                <a:latin typeface="+mj-lt"/>
              </a:rPr>
              <a:t>Cách nói lịch sự</a:t>
            </a:r>
          </a:p>
          <a:p>
            <a:r>
              <a:rPr kumimoji="1" lang="vi-VN" altLang="ja-JP" dirty="0">
                <a:latin typeface="+mj-lt"/>
              </a:rPr>
              <a:t>Trợ từ </a:t>
            </a:r>
            <a:r>
              <a:rPr kumimoji="1" lang="ja-JP" altLang="en-US">
                <a:latin typeface="+mj-lt"/>
              </a:rPr>
              <a:t>は：</a:t>
            </a:r>
            <a:r>
              <a:rPr kumimoji="1" lang="vi-VN" altLang="ja-JP" dirty="0">
                <a:latin typeface="+mj-lt"/>
              </a:rPr>
              <a:t>Dùng để giới thiệu về 1 đề tài nào đó mà người nói muốn đề cập đến. Có thể dùng </a:t>
            </a:r>
            <a:r>
              <a:rPr kumimoji="1" lang="ja-JP" altLang="en-US">
                <a:latin typeface="+mj-lt"/>
              </a:rPr>
              <a:t>は　</a:t>
            </a:r>
            <a:r>
              <a:rPr kumimoji="1" lang="vi-VN" altLang="ja-JP" dirty="0">
                <a:latin typeface="+mj-lt"/>
              </a:rPr>
              <a:t>để phân cách chủ ngữ và vị ngữ trong câu</a:t>
            </a:r>
          </a:p>
          <a:p>
            <a:pPr marL="45720" indent="0">
              <a:buNone/>
            </a:pPr>
            <a:r>
              <a:rPr kumimoji="1" lang="vi-VN" altLang="ja-JP" b="1" dirty="0">
                <a:solidFill>
                  <a:schemeClr val="tx1"/>
                </a:solidFill>
                <a:latin typeface="+mj-lt"/>
              </a:rPr>
              <a:t>* </a:t>
            </a:r>
            <a:r>
              <a:rPr kumimoji="1" lang="ja-JP" altLang="en-US" b="1">
                <a:solidFill>
                  <a:schemeClr val="tx1"/>
                </a:solidFill>
                <a:latin typeface="+mj-lt"/>
              </a:rPr>
              <a:t>は　</a:t>
            </a:r>
            <a:r>
              <a:rPr kumimoji="1" lang="vi-VN" altLang="ja-JP" b="1" dirty="0">
                <a:solidFill>
                  <a:schemeClr val="tx1"/>
                </a:solidFill>
                <a:latin typeface="+mj-lt"/>
              </a:rPr>
              <a:t>đọc là wa</a:t>
            </a:r>
            <a:r>
              <a:rPr kumimoji="1" lang="ja-JP" altLang="en-US" b="1">
                <a:solidFill>
                  <a:schemeClr val="tx1"/>
                </a:solidFill>
                <a:latin typeface="+mj-lt"/>
              </a:rPr>
              <a:t>　</a:t>
            </a:r>
            <a:r>
              <a:rPr kumimoji="1" lang="vi-VN" altLang="ja-JP" b="1" dirty="0">
                <a:solidFill>
                  <a:schemeClr val="tx1"/>
                </a:solidFill>
                <a:latin typeface="+mj-lt"/>
              </a:rPr>
              <a:t>(</a:t>
            </a:r>
            <a:r>
              <a:rPr kumimoji="1" lang="ja-JP" altLang="en-US" b="1">
                <a:solidFill>
                  <a:schemeClr val="tx1"/>
                </a:solidFill>
                <a:latin typeface="+mj-lt"/>
              </a:rPr>
              <a:t>わ）</a:t>
            </a:r>
            <a:endParaRPr kumimoji="1" lang="vi-VN" altLang="ja-JP" b="1" dirty="0">
              <a:solidFill>
                <a:schemeClr val="tx1"/>
              </a:solidFill>
              <a:latin typeface="+mj-lt"/>
            </a:endParaRPr>
          </a:p>
          <a:p>
            <a:endParaRPr kumimoji="1" lang="vi-VN" altLang="ja-JP" dirty="0">
              <a:latin typeface="+mj-lt"/>
            </a:endParaRPr>
          </a:p>
          <a:p>
            <a:endParaRPr kumimoji="1" lang="vi-VN" altLang="ja-JP" dirty="0">
              <a:latin typeface="+mj-lt"/>
            </a:endParaRPr>
          </a:p>
          <a:p>
            <a:pPr marL="45720" indent="0">
              <a:buNone/>
            </a:pPr>
            <a:endParaRPr kumimoji="1" lang="ja-JP" altLang="en-US">
              <a:latin typeface="+mj-lt"/>
            </a:endParaRPr>
          </a:p>
        </p:txBody>
      </p:sp>
      <p:sp>
        <p:nvSpPr>
          <p:cNvPr id="4" name="Google Shape;1696;p10">
            <a:extLst>
              <a:ext uri="{FF2B5EF4-FFF2-40B4-BE49-F238E27FC236}">
                <a16:creationId xmlns:a16="http://schemas.microsoft.com/office/drawing/2014/main" id="{130061F7-9151-C94C-99F7-B4E89C4069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2161" y="303245"/>
            <a:ext cx="4281984" cy="757090"/>
          </a:xfrm>
          <a:prstGeom prst="rect">
            <a:avLst/>
          </a:prstGeom>
          <a:blipFill rotWithShape="1">
            <a:blip r:embed="rId2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Aは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Bです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057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22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10"/>
          <p:cNvSpPr txBox="1"/>
          <p:nvPr/>
        </p:nvSpPr>
        <p:spPr>
          <a:xfrm>
            <a:off x="2250830" y="2673179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わたしは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せんせいです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0" name="Google Shape;1690;p10"/>
          <p:cNvSpPr txBox="1"/>
          <p:nvPr/>
        </p:nvSpPr>
        <p:spPr>
          <a:xfrm>
            <a:off x="3241430" y="3282779"/>
            <a:ext cx="43434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(Watashi wa sensei desu.)</a:t>
            </a:r>
            <a:endParaRPr/>
          </a:p>
        </p:txBody>
      </p:sp>
      <p:sp>
        <p:nvSpPr>
          <p:cNvPr id="1691" name="Google Shape;1691;p10"/>
          <p:cNvSpPr txBox="1"/>
          <p:nvPr/>
        </p:nvSpPr>
        <p:spPr>
          <a:xfrm>
            <a:off x="2250830" y="3848723"/>
            <a:ext cx="670560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Tôi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là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thầy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giáo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sz="2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92" name="Google Shape;1692;p10"/>
          <p:cNvSpPr/>
          <p:nvPr/>
        </p:nvSpPr>
        <p:spPr>
          <a:xfrm>
            <a:off x="2784230" y="2673179"/>
            <a:ext cx="1447800" cy="6461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93" name="Google Shape;1693;p10"/>
          <p:cNvSpPr/>
          <p:nvPr/>
        </p:nvSpPr>
        <p:spPr>
          <a:xfrm>
            <a:off x="5146430" y="2673179"/>
            <a:ext cx="1828800" cy="6461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94" name="Google Shape;1694;p10"/>
          <p:cNvSpPr/>
          <p:nvPr/>
        </p:nvSpPr>
        <p:spPr>
          <a:xfrm>
            <a:off x="4079630" y="2516016"/>
            <a:ext cx="762000" cy="92392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95" name="Google Shape;1695;p10"/>
          <p:cNvSpPr/>
          <p:nvPr/>
        </p:nvSpPr>
        <p:spPr>
          <a:xfrm>
            <a:off x="6975230" y="2681116"/>
            <a:ext cx="1219200" cy="647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96" name="Google Shape;1696;p10"/>
          <p:cNvSpPr txBox="1"/>
          <p:nvPr/>
        </p:nvSpPr>
        <p:spPr>
          <a:xfrm>
            <a:off x="3165230" y="341141"/>
            <a:ext cx="4876800" cy="830997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Aは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Bです</a:t>
            </a: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7" name="Google Shape;1697;p10"/>
          <p:cNvSpPr/>
          <p:nvPr/>
        </p:nvSpPr>
        <p:spPr>
          <a:xfrm rot="-766275">
            <a:off x="1641230" y="4227341"/>
            <a:ext cx="2209800" cy="1295400"/>
          </a:xfrm>
          <a:prstGeom prst="wedgeRoundRectCallout">
            <a:avLst>
              <a:gd name="adj1" fmla="val 46408"/>
              <a:gd name="adj2" fmla="val -104167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DANH TỪ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CHỦ NGỮ</a:t>
            </a:r>
            <a:endParaRPr/>
          </a:p>
        </p:txBody>
      </p:sp>
      <p:sp>
        <p:nvSpPr>
          <p:cNvPr id="1698" name="Google Shape;1698;p10"/>
          <p:cNvSpPr/>
          <p:nvPr/>
        </p:nvSpPr>
        <p:spPr>
          <a:xfrm rot="306994">
            <a:off x="7700718" y="4354341"/>
            <a:ext cx="2209800" cy="1295400"/>
          </a:xfrm>
          <a:prstGeom prst="wedgeRoundRectCallout">
            <a:avLst>
              <a:gd name="adj1" fmla="val -98532"/>
              <a:gd name="adj2" fmla="val -114547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DANH TỪ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VỊ NGỮ</a:t>
            </a:r>
            <a:endParaRPr/>
          </a:p>
        </p:txBody>
      </p:sp>
      <p:sp>
        <p:nvSpPr>
          <p:cNvPr id="1699" name="Google Shape;1699;p10"/>
          <p:cNvSpPr/>
          <p:nvPr/>
        </p:nvSpPr>
        <p:spPr>
          <a:xfrm rot="-730413">
            <a:off x="496147" y="1387757"/>
            <a:ext cx="3129417" cy="1039813"/>
          </a:xfrm>
          <a:prstGeom prst="wedgeEllipseCallout">
            <a:avLst>
              <a:gd name="adj1" fmla="val 59421"/>
              <a:gd name="adj2" fmla="val 83107"/>
            </a:avLst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TRỢ TỪ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Xác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định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chủ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ngữ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Đọc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là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[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wa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]</a:t>
            </a:r>
            <a:endParaRPr dirty="0"/>
          </a:p>
        </p:txBody>
      </p:sp>
      <p:sp>
        <p:nvSpPr>
          <p:cNvPr id="1700" name="Google Shape;1700;p10"/>
          <p:cNvSpPr/>
          <p:nvPr/>
        </p:nvSpPr>
        <p:spPr>
          <a:xfrm rot="419072">
            <a:off x="7414945" y="1606388"/>
            <a:ext cx="3944718" cy="1216025"/>
          </a:xfrm>
          <a:prstGeom prst="wedgeEllipseCallout">
            <a:avLst>
              <a:gd name="adj1" fmla="val -43242"/>
              <a:gd name="adj2" fmla="val 53410"/>
            </a:avLst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Thể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hiện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lịch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Xác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định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thể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khẳng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định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 &amp;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thời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hiện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tại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tương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của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câu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822"/>
                                        <p:tgtEl>
                                          <p:spTgt spid="1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11"/>
          <p:cNvSpPr txBox="1"/>
          <p:nvPr/>
        </p:nvSpPr>
        <p:spPr>
          <a:xfrm>
            <a:off x="1752794" y="135839"/>
            <a:ext cx="37209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Tôi là người Việt Nam.</a:t>
            </a:r>
            <a:endParaRPr/>
          </a:p>
        </p:txBody>
      </p:sp>
      <p:sp>
        <p:nvSpPr>
          <p:cNvPr id="1709" name="Google Shape;1709;p11"/>
          <p:cNvSpPr txBox="1"/>
          <p:nvPr/>
        </p:nvSpPr>
        <p:spPr>
          <a:xfrm>
            <a:off x="1752794" y="1507439"/>
            <a:ext cx="37209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Tôi là học sinh.</a:t>
            </a:r>
            <a:endParaRPr/>
          </a:p>
        </p:txBody>
      </p:sp>
      <p:sp>
        <p:nvSpPr>
          <p:cNvPr id="1710" name="Google Shape;1710;p11"/>
          <p:cNvSpPr txBox="1"/>
          <p:nvPr/>
        </p:nvSpPr>
        <p:spPr>
          <a:xfrm>
            <a:off x="1752794" y="2890152"/>
            <a:ext cx="37209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Anh Tanaka là người Nhật.</a:t>
            </a:r>
            <a:endParaRPr/>
          </a:p>
        </p:txBody>
      </p:sp>
      <p:sp>
        <p:nvSpPr>
          <p:cNvPr id="1711" name="Google Shape;1711;p11"/>
          <p:cNvSpPr txBox="1"/>
          <p:nvPr/>
        </p:nvSpPr>
        <p:spPr>
          <a:xfrm>
            <a:off x="1752794" y="4414152"/>
            <a:ext cx="425547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Bạn Linh là nhân viên văn phòng.</a:t>
            </a:r>
            <a:endParaRPr/>
          </a:p>
        </p:txBody>
      </p:sp>
      <p:sp>
        <p:nvSpPr>
          <p:cNvPr id="1712" name="Google Shape;1712;p11"/>
          <p:cNvSpPr txBox="1"/>
          <p:nvPr/>
        </p:nvSpPr>
        <p:spPr>
          <a:xfrm>
            <a:off x="989628" y="566836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ベトナムじん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3" name="Google Shape;1713;p11"/>
          <p:cNvSpPr txBox="1"/>
          <p:nvPr/>
        </p:nvSpPr>
        <p:spPr>
          <a:xfrm>
            <a:off x="989628" y="1938436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がくせい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4" name="Google Shape;1714;p11"/>
          <p:cNvSpPr txBox="1"/>
          <p:nvPr/>
        </p:nvSpPr>
        <p:spPr>
          <a:xfrm>
            <a:off x="989628" y="3321148"/>
            <a:ext cx="670560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たなかさん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にほんじん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5" name="Google Shape;1715;p11"/>
          <p:cNvSpPr txBox="1"/>
          <p:nvPr/>
        </p:nvSpPr>
        <p:spPr>
          <a:xfrm>
            <a:off x="989628" y="4814262"/>
            <a:ext cx="731520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Linhさん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かいしゃいん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12"/>
          <p:cNvSpPr/>
          <p:nvPr/>
        </p:nvSpPr>
        <p:spPr>
          <a:xfrm rot="-338754">
            <a:off x="254000" y="215900"/>
            <a:ext cx="2870200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</a:t>
            </a:r>
            <a:endParaRPr/>
          </a:p>
        </p:txBody>
      </p:sp>
      <p:sp>
        <p:nvSpPr>
          <p:cNvPr id="1721" name="Google Shape;1721;p12"/>
          <p:cNvSpPr/>
          <p:nvPr/>
        </p:nvSpPr>
        <p:spPr>
          <a:xfrm>
            <a:off x="1286324" y="1079568"/>
            <a:ext cx="7556500" cy="18795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flat" cmpd="sng">
            <a:solidFill>
              <a:srgbClr val="486D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はじめまして。わたしは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パクです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よろしくおねがいします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12"/>
          <p:cNvSpPr/>
          <p:nvPr/>
        </p:nvSpPr>
        <p:spPr>
          <a:xfrm>
            <a:off x="232224" y="1511300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flat" cmpd="sng">
            <a:solidFill>
              <a:srgbClr val="486D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23" name="Google Shape;1723;p12"/>
          <p:cNvSpPr/>
          <p:nvPr/>
        </p:nvSpPr>
        <p:spPr>
          <a:xfrm>
            <a:off x="1286324" y="3086168"/>
            <a:ext cx="9553472" cy="187953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はじめまして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。（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わたしは）ダニエルです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こちらこそ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よろしくおねがいします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4" name="Google Shape;1724;p12"/>
          <p:cNvSpPr/>
          <p:nvPr/>
        </p:nvSpPr>
        <p:spPr>
          <a:xfrm>
            <a:off x="232224" y="3517900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725" name="Google Shape;172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3484" y="76131"/>
            <a:ext cx="3593228" cy="236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13"/>
          <p:cNvSpPr/>
          <p:nvPr/>
        </p:nvSpPr>
        <p:spPr>
          <a:xfrm rot="495600">
            <a:off x="8991600" y="203144"/>
            <a:ext cx="2870200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</a:t>
            </a:r>
            <a:endParaRPr/>
          </a:p>
        </p:txBody>
      </p:sp>
      <p:sp>
        <p:nvSpPr>
          <p:cNvPr id="1731" name="Google Shape;1731;p13"/>
          <p:cNvSpPr/>
          <p:nvPr/>
        </p:nvSpPr>
        <p:spPr>
          <a:xfrm>
            <a:off x="1295400" y="25468"/>
            <a:ext cx="10342418" cy="1930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はじめまして。わたしは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パクです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よろしくおねがいします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2" name="Google Shape;1732;p13"/>
          <p:cNvSpPr/>
          <p:nvPr/>
        </p:nvSpPr>
        <p:spPr>
          <a:xfrm>
            <a:off x="241300" y="457200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33" name="Google Shape;1733;p13"/>
          <p:cNvSpPr/>
          <p:nvPr/>
        </p:nvSpPr>
        <p:spPr>
          <a:xfrm>
            <a:off x="1295400" y="1955868"/>
            <a:ext cx="7556500" cy="149853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はじめまして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こちらこそ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よろしくおねがいします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4" name="Google Shape;1734;p13"/>
          <p:cNvSpPr/>
          <p:nvPr/>
        </p:nvSpPr>
        <p:spPr>
          <a:xfrm>
            <a:off x="241300" y="2241584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35" name="Google Shape;1735;p13"/>
          <p:cNvSpPr/>
          <p:nvPr/>
        </p:nvSpPr>
        <p:spPr>
          <a:xfrm>
            <a:off x="1295400" y="3517968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あのう、すみません。おなまえは？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6" name="Google Shape;1736;p13"/>
          <p:cNvSpPr/>
          <p:nvPr/>
        </p:nvSpPr>
        <p:spPr>
          <a:xfrm>
            <a:off x="241300" y="3517968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37" name="Google Shape;1737;p13"/>
          <p:cNvSpPr/>
          <p:nvPr/>
        </p:nvSpPr>
        <p:spPr>
          <a:xfrm>
            <a:off x="1295400" y="4584836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ワンです。よろしくおねがいします。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8" name="Google Shape;1738;p13"/>
          <p:cNvSpPr/>
          <p:nvPr/>
        </p:nvSpPr>
        <p:spPr>
          <a:xfrm>
            <a:off x="241300" y="4584836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39" name="Google Shape;1739;p13"/>
          <p:cNvSpPr/>
          <p:nvPr/>
        </p:nvSpPr>
        <p:spPr>
          <a:xfrm>
            <a:off x="5359400" y="3676752"/>
            <a:ext cx="2641600" cy="6095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40" name="Google Shape;1740;p13"/>
          <p:cNvSpPr/>
          <p:nvPr/>
        </p:nvSpPr>
        <p:spPr>
          <a:xfrm rot="348533">
            <a:off x="9023166" y="2162361"/>
            <a:ext cx="2209800" cy="1295400"/>
          </a:xfrm>
          <a:prstGeom prst="wedgeRoundRectCallout">
            <a:avLst>
              <a:gd name="adj1" fmla="val -96100"/>
              <a:gd name="adj2" fmla="val 78754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Cách hỏi tên</a:t>
            </a:r>
            <a:endParaRPr sz="32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741" name="Google Shape;174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900" y="3566263"/>
            <a:ext cx="3046412" cy="2008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7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6" name="Google Shape;174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26603" y="3143281"/>
            <a:ext cx="2962275" cy="192996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14"/>
          <p:cNvSpPr/>
          <p:nvPr/>
        </p:nvSpPr>
        <p:spPr>
          <a:xfrm rot="495600">
            <a:off x="8991600" y="203144"/>
            <a:ext cx="2870200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</a:t>
            </a:r>
            <a:endParaRPr/>
          </a:p>
        </p:txBody>
      </p:sp>
      <p:sp>
        <p:nvSpPr>
          <p:cNvPr id="1748" name="Google Shape;1748;p14"/>
          <p:cNvSpPr/>
          <p:nvPr/>
        </p:nvSpPr>
        <p:spPr>
          <a:xfrm>
            <a:off x="1295400" y="25468"/>
            <a:ext cx="7556500" cy="18795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はじめまして。わたしは　パクです。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よろしくおねがいします。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9" name="Google Shape;1749;p14"/>
          <p:cNvSpPr/>
          <p:nvPr/>
        </p:nvSpPr>
        <p:spPr>
          <a:xfrm>
            <a:off x="241300" y="457200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0" name="Google Shape;1750;p14"/>
          <p:cNvSpPr/>
          <p:nvPr/>
        </p:nvSpPr>
        <p:spPr>
          <a:xfrm>
            <a:off x="1295400" y="1955868"/>
            <a:ext cx="7556500" cy="121281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パクさん、おくには　どちらですか?</a:t>
            </a:r>
            <a:endParaRPr/>
          </a:p>
        </p:txBody>
      </p:sp>
      <p:sp>
        <p:nvSpPr>
          <p:cNvPr id="1751" name="Google Shape;1751;p14"/>
          <p:cNvSpPr/>
          <p:nvPr/>
        </p:nvSpPr>
        <p:spPr>
          <a:xfrm>
            <a:off x="241300" y="2057434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2" name="Google Shape;1752;p14"/>
          <p:cNvSpPr/>
          <p:nvPr/>
        </p:nvSpPr>
        <p:spPr>
          <a:xfrm>
            <a:off x="1295400" y="3219552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かんこくです。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3" name="Google Shape;1753;p14"/>
          <p:cNvSpPr/>
          <p:nvPr/>
        </p:nvSpPr>
        <p:spPr>
          <a:xfrm>
            <a:off x="241300" y="3219552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4" name="Google Shape;1754;p14"/>
          <p:cNvSpPr/>
          <p:nvPr/>
        </p:nvSpPr>
        <p:spPr>
          <a:xfrm>
            <a:off x="1295400" y="4248252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5" name="Google Shape;1755;p14"/>
          <p:cNvSpPr/>
          <p:nvPr/>
        </p:nvSpPr>
        <p:spPr>
          <a:xfrm>
            <a:off x="241300" y="4248252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6" name="Google Shape;1756;p14"/>
          <p:cNvSpPr/>
          <p:nvPr/>
        </p:nvSpPr>
        <p:spPr>
          <a:xfrm>
            <a:off x="3365500" y="2225725"/>
            <a:ext cx="5029200" cy="6095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7" name="Google Shape;1757;p14"/>
          <p:cNvSpPr/>
          <p:nvPr/>
        </p:nvSpPr>
        <p:spPr>
          <a:xfrm rot="348533">
            <a:off x="9089580" y="736600"/>
            <a:ext cx="2209800" cy="1295400"/>
          </a:xfrm>
          <a:prstGeom prst="wedgeRoundRectCallout">
            <a:avLst>
              <a:gd name="adj1" fmla="val -96100"/>
              <a:gd name="adj2" fmla="val 78754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Cách hỏi quốc gia</a:t>
            </a:r>
            <a:endParaRPr sz="32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58" name="Google Shape;1758;p14"/>
          <p:cNvSpPr/>
          <p:nvPr/>
        </p:nvSpPr>
        <p:spPr>
          <a:xfrm>
            <a:off x="1295400" y="4432402"/>
            <a:ext cx="2557072" cy="6095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59" name="Google Shape;1759;p14"/>
          <p:cNvSpPr/>
          <p:nvPr/>
        </p:nvSpPr>
        <p:spPr>
          <a:xfrm rot="348533">
            <a:off x="4886648" y="3344924"/>
            <a:ext cx="4050333" cy="1295400"/>
          </a:xfrm>
          <a:prstGeom prst="wedgeRoundRectCallout">
            <a:avLst>
              <a:gd name="adj1" fmla="val -96100"/>
              <a:gd name="adj2" fmla="val 78754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Câu đối đáp rất hay được sử dụng</a:t>
            </a:r>
            <a:endParaRPr sz="32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7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15"/>
          <p:cNvSpPr/>
          <p:nvPr/>
        </p:nvSpPr>
        <p:spPr>
          <a:xfrm rot="495600">
            <a:off x="8991600" y="203144"/>
            <a:ext cx="2870200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</a:t>
            </a:r>
            <a:endParaRPr/>
          </a:p>
        </p:txBody>
      </p:sp>
      <p:sp>
        <p:nvSpPr>
          <p:cNvPr id="1765" name="Google Shape;1765;p15"/>
          <p:cNvSpPr/>
          <p:nvPr/>
        </p:nvSpPr>
        <p:spPr>
          <a:xfrm>
            <a:off x="1408022" y="990488"/>
            <a:ext cx="7556500" cy="121281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Bさん、おしごとは？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6" name="Google Shape;1766;p15"/>
          <p:cNvSpPr/>
          <p:nvPr/>
        </p:nvSpPr>
        <p:spPr>
          <a:xfrm>
            <a:off x="353922" y="1092054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67" name="Google Shape;1767;p15"/>
          <p:cNvSpPr/>
          <p:nvPr/>
        </p:nvSpPr>
        <p:spPr>
          <a:xfrm>
            <a:off x="1408022" y="2254172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わたしは　かいしゃいんです。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8" name="Google Shape;1768;p15"/>
          <p:cNvSpPr/>
          <p:nvPr/>
        </p:nvSpPr>
        <p:spPr>
          <a:xfrm>
            <a:off x="353922" y="2254172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69" name="Google Shape;1769;p15"/>
          <p:cNvSpPr/>
          <p:nvPr/>
        </p:nvSpPr>
        <p:spPr>
          <a:xfrm>
            <a:off x="1408022" y="3282872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0" name="Google Shape;1770;p15"/>
          <p:cNvSpPr/>
          <p:nvPr/>
        </p:nvSpPr>
        <p:spPr>
          <a:xfrm>
            <a:off x="353922" y="3282872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71" name="Google Shape;1771;p15"/>
          <p:cNvSpPr/>
          <p:nvPr/>
        </p:nvSpPr>
        <p:spPr>
          <a:xfrm>
            <a:off x="2906622" y="1292130"/>
            <a:ext cx="2565400" cy="6095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72" name="Google Shape;1772;p15"/>
          <p:cNvSpPr/>
          <p:nvPr/>
        </p:nvSpPr>
        <p:spPr>
          <a:xfrm rot="348533">
            <a:off x="6605942" y="108501"/>
            <a:ext cx="2209800" cy="1295400"/>
          </a:xfrm>
          <a:prstGeom prst="wedgeRoundRectCallout">
            <a:avLst>
              <a:gd name="adj1" fmla="val -96100"/>
              <a:gd name="adj2" fmla="val 78754"/>
              <a:gd name="adj3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Cách hỏi công việc</a:t>
            </a:r>
            <a:endParaRPr sz="32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773" name="Google Shape;177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1278" y="4209972"/>
            <a:ext cx="3657600" cy="2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16"/>
          <p:cNvSpPr txBox="1"/>
          <p:nvPr/>
        </p:nvSpPr>
        <p:spPr>
          <a:xfrm>
            <a:off x="837027" y="379828"/>
            <a:ext cx="3124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Bạn Nam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người Việt Nam.</a:t>
            </a:r>
            <a:endParaRPr/>
          </a:p>
        </p:txBody>
      </p:sp>
      <p:sp>
        <p:nvSpPr>
          <p:cNvPr id="1779" name="Google Shape;1779;p16"/>
          <p:cNvSpPr txBox="1"/>
          <p:nvPr/>
        </p:nvSpPr>
        <p:spPr>
          <a:xfrm>
            <a:off x="837027" y="2426677"/>
            <a:ext cx="3124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Tôi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cũng là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người Việt Nam.</a:t>
            </a:r>
            <a:endParaRPr/>
          </a:p>
        </p:txBody>
      </p:sp>
      <p:sp>
        <p:nvSpPr>
          <p:cNvPr id="1780" name="Google Shape;1780;p16"/>
          <p:cNvSpPr txBox="1"/>
          <p:nvPr/>
        </p:nvSpPr>
        <p:spPr>
          <a:xfrm>
            <a:off x="608427" y="749716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ナムさん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ベトナムじん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1" name="Google Shape;1781;p16"/>
          <p:cNvSpPr txBox="1"/>
          <p:nvPr/>
        </p:nvSpPr>
        <p:spPr>
          <a:xfrm>
            <a:off x="227427" y="2796565"/>
            <a:ext cx="7086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ベトナムじん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2" name="Google Shape;1782;p16"/>
          <p:cNvSpPr txBox="1"/>
          <p:nvPr/>
        </p:nvSpPr>
        <p:spPr>
          <a:xfrm>
            <a:off x="1988147" y="2796564"/>
            <a:ext cx="533400" cy="64611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3" name="Google Shape;1783;p16"/>
          <p:cNvSpPr/>
          <p:nvPr/>
        </p:nvSpPr>
        <p:spPr>
          <a:xfrm rot="-337632">
            <a:off x="6876773" y="1488466"/>
            <a:ext cx="3937776" cy="1600200"/>
          </a:xfrm>
          <a:prstGeom prst="wedgeEllipseCallout">
            <a:avLst>
              <a:gd name="adj1" fmla="val -159854"/>
              <a:gd name="adj2" fmla="val 5143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Trợ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từ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[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も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]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được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dùng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thay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cho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[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は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]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khi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2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đối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tượng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có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cùng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chung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tính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chất</a:t>
            </a:r>
            <a:endParaRPr sz="20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84" name="Google Shape;1784;p16"/>
          <p:cNvSpPr/>
          <p:nvPr/>
        </p:nvSpPr>
        <p:spPr>
          <a:xfrm>
            <a:off x="1950047" y="2807677"/>
            <a:ext cx="609600" cy="635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"/>
          <p:cNvSpPr txBox="1">
            <a:spLocks noGrp="1"/>
          </p:cNvSpPr>
          <p:nvPr>
            <p:ph type="title"/>
          </p:nvPr>
        </p:nvSpPr>
        <p:spPr>
          <a:xfrm>
            <a:off x="341416" y="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n-US" sz="4000" dirty="0">
                <a:latin typeface="+mj-lt"/>
              </a:rPr>
              <a:t>HIRAGANA</a:t>
            </a:r>
            <a:endParaRPr sz="4000" dirty="0">
              <a:latin typeface="+mj-lt"/>
            </a:endParaRPr>
          </a:p>
        </p:txBody>
      </p:sp>
      <p:pic>
        <p:nvPicPr>
          <p:cNvPr id="1620" name="Google Shape;1620;p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53702" y="1151965"/>
            <a:ext cx="8621398" cy="4979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p18"/>
          <p:cNvSpPr txBox="1"/>
          <p:nvPr/>
        </p:nvSpPr>
        <p:spPr>
          <a:xfrm>
            <a:off x="2414603" y="3685573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Namさんは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せんせいですか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0" name="Google Shape;1790;p18"/>
          <p:cNvSpPr txBox="1"/>
          <p:nvPr/>
        </p:nvSpPr>
        <p:spPr>
          <a:xfrm>
            <a:off x="3405203" y="4295173"/>
            <a:ext cx="43434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(Nam-san </a:t>
            </a:r>
            <a:r>
              <a:rPr lang="en-US" sz="24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</a:t>
            </a:r>
            <a:r>
              <a:rPr lang="en-US" sz="24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sensei </a:t>
            </a:r>
            <a:r>
              <a:rPr lang="en-US" sz="24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desu</a:t>
            </a:r>
            <a:r>
              <a:rPr lang="en-US" sz="2400" b="0" i="1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ka</a:t>
            </a:r>
            <a:r>
              <a:rPr lang="en-US" sz="24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.)</a:t>
            </a:r>
            <a:endParaRPr dirty="0"/>
          </a:p>
        </p:txBody>
      </p:sp>
      <p:sp>
        <p:nvSpPr>
          <p:cNvPr id="1791" name="Google Shape;1791;p18"/>
          <p:cNvSpPr txBox="1"/>
          <p:nvPr/>
        </p:nvSpPr>
        <p:spPr>
          <a:xfrm>
            <a:off x="2224103" y="4756838"/>
            <a:ext cx="670560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Bạn Nam là thầy giáo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à/phải không</a:t>
            </a: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?</a:t>
            </a:r>
            <a:endParaRPr sz="2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2" name="Google Shape;1792;p18"/>
          <p:cNvSpPr/>
          <p:nvPr/>
        </p:nvSpPr>
        <p:spPr>
          <a:xfrm>
            <a:off x="4282495" y="3528411"/>
            <a:ext cx="762000" cy="92392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93" name="Google Shape;1793;p18"/>
          <p:cNvSpPr/>
          <p:nvPr/>
        </p:nvSpPr>
        <p:spPr>
          <a:xfrm>
            <a:off x="7908036" y="3683985"/>
            <a:ext cx="678767" cy="647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94" name="Google Shape;1794;p18"/>
          <p:cNvSpPr txBox="1"/>
          <p:nvPr/>
        </p:nvSpPr>
        <p:spPr>
          <a:xfrm>
            <a:off x="3165230" y="341141"/>
            <a:ext cx="4876800" cy="830997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Aは　Bですか。</a:t>
            </a: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5" name="Google Shape;1795;p18"/>
          <p:cNvSpPr txBox="1"/>
          <p:nvPr/>
        </p:nvSpPr>
        <p:spPr>
          <a:xfrm>
            <a:off x="2646633" y="1334249"/>
            <a:ext cx="39624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Ý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nghĩa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A </a:t>
            </a: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phải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B </a:t>
            </a:r>
            <a:r>
              <a:rPr lang="en-US" sz="20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A, B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đều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danh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/>
          </a:p>
        </p:txBody>
      </p:sp>
      <p:sp>
        <p:nvSpPr>
          <p:cNvPr id="1796" name="Google Shape;1796;p18"/>
          <p:cNvSpPr txBox="1"/>
          <p:nvPr/>
        </p:nvSpPr>
        <p:spPr>
          <a:xfrm>
            <a:off x="2646633" y="2094328"/>
            <a:ext cx="5334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Câu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nghi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vấn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800" b="0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1800" b="0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thời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tại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lai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18"/>
          <p:cNvSpPr txBox="1"/>
          <p:nvPr/>
        </p:nvSpPr>
        <p:spPr>
          <a:xfrm>
            <a:off x="2646632" y="2546672"/>
            <a:ext cx="635566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nói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lịch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sự</a:t>
            </a:r>
            <a:endParaRPr lang="en-US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dk1"/>
                </a:solidFill>
              </a:rPr>
              <a:t>* </a:t>
            </a:r>
            <a:r>
              <a:rPr lang="en-US" sz="1800" dirty="0" err="1">
                <a:solidFill>
                  <a:schemeClr val="dk1"/>
                </a:solidFill>
              </a:rPr>
              <a:t>Phần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cuối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câu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nghi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vấn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được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phát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âm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với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giọng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cao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hơn</a:t>
            </a:r>
            <a:endParaRPr lang="en-US" sz="1800" dirty="0">
              <a:solidFill>
                <a:schemeClr val="dk1"/>
              </a:solidFill>
            </a:endParaRPr>
          </a:p>
        </p:txBody>
      </p:sp>
      <p:sp>
        <p:nvSpPr>
          <p:cNvPr id="1798" name="Google Shape;1798;p18"/>
          <p:cNvSpPr/>
          <p:nvPr/>
        </p:nvSpPr>
        <p:spPr>
          <a:xfrm rot="-337632">
            <a:off x="8585128" y="2458731"/>
            <a:ext cx="3937776" cy="1600200"/>
          </a:xfrm>
          <a:prstGeom prst="wedgeEllipseCallout">
            <a:avLst>
              <a:gd name="adj1" fmla="val -46290"/>
              <a:gd name="adj2" fmla="val 46812"/>
            </a:avLst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Được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đặt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ở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cuối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câu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dùng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để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làm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câu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nghi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vấn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Biểu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thị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không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chắc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chắn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20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nghi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vấn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của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người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nói</a:t>
            </a:r>
            <a:r>
              <a:rPr lang="en-US" sz="2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A558AAC-84DD-4446-8A67-848E79FFC92C}"/>
              </a:ext>
            </a:extLst>
          </p:cNvPr>
          <p:cNvSpPr txBox="1"/>
          <p:nvPr/>
        </p:nvSpPr>
        <p:spPr>
          <a:xfrm>
            <a:off x="341194" y="341141"/>
            <a:ext cx="2305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vi-VN" altLang="ja-JP" sz="2800" dirty="0">
                <a:highlight>
                  <a:srgbClr val="FFFF00"/>
                </a:highlight>
              </a:rPr>
              <a:t>Câu nghi vấn</a:t>
            </a:r>
            <a:endParaRPr kumimoji="1" lang="ja-JP" altLang="en-US" sz="2800">
              <a:highlight>
                <a:srgbClr val="FFFF0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7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7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822"/>
                                        <p:tgtEl>
                                          <p:spTgt spid="1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17"/>
          <p:cNvSpPr txBox="1"/>
          <p:nvPr/>
        </p:nvSpPr>
        <p:spPr>
          <a:xfrm>
            <a:off x="2518116" y="2237076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わたしは　せんせいです。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17"/>
          <p:cNvSpPr txBox="1"/>
          <p:nvPr/>
        </p:nvSpPr>
        <p:spPr>
          <a:xfrm>
            <a:off x="3508716" y="2846676"/>
            <a:ext cx="43434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(Watashi wa sensei desu.)</a:t>
            </a:r>
            <a:endParaRPr/>
          </a:p>
        </p:txBody>
      </p:sp>
      <p:sp>
        <p:nvSpPr>
          <p:cNvPr id="1805" name="Google Shape;1805;p17"/>
          <p:cNvSpPr txBox="1"/>
          <p:nvPr/>
        </p:nvSpPr>
        <p:spPr>
          <a:xfrm>
            <a:off x="2518116" y="3281575"/>
            <a:ext cx="670560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Tôi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là</a:t>
            </a: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thầy giáo.</a:t>
            </a:r>
            <a:endParaRPr sz="2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6" name="Google Shape;1806;p17"/>
          <p:cNvSpPr/>
          <p:nvPr/>
        </p:nvSpPr>
        <p:spPr>
          <a:xfrm>
            <a:off x="7242516" y="2245013"/>
            <a:ext cx="1219200" cy="647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07" name="Google Shape;1807;p17"/>
          <p:cNvSpPr txBox="1"/>
          <p:nvPr/>
        </p:nvSpPr>
        <p:spPr>
          <a:xfrm>
            <a:off x="1908516" y="144194"/>
            <a:ext cx="7924800" cy="830997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Aは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Bでは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ありません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8" name="Google Shape;1808;p17"/>
          <p:cNvSpPr/>
          <p:nvPr/>
        </p:nvSpPr>
        <p:spPr>
          <a:xfrm rot="419072">
            <a:off x="8026593" y="1272175"/>
            <a:ext cx="3777158" cy="1216025"/>
          </a:xfrm>
          <a:prstGeom prst="wedgeEllipseCallout">
            <a:avLst>
              <a:gd name="adj1" fmla="val -43242"/>
              <a:gd name="adj2" fmla="val 53410"/>
            </a:avLst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Thể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hiện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lịch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Xác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định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thể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khẳng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định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 &amp;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thời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hiện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tại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tương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lai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của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câu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9" name="Google Shape;1809;p17"/>
          <p:cNvSpPr txBox="1"/>
          <p:nvPr/>
        </p:nvSpPr>
        <p:spPr>
          <a:xfrm>
            <a:off x="3889716" y="1058594"/>
            <a:ext cx="39624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A, B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đều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danh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từ</a:t>
            </a:r>
            <a:endParaRPr dirty="0"/>
          </a:p>
        </p:txBody>
      </p:sp>
      <p:sp>
        <p:nvSpPr>
          <p:cNvPr id="1810" name="Google Shape;1810;p17"/>
          <p:cNvSpPr txBox="1"/>
          <p:nvPr/>
        </p:nvSpPr>
        <p:spPr>
          <a:xfrm>
            <a:off x="3889716" y="1466582"/>
            <a:ext cx="44958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Thể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phủ định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thời hiện tại, tương lai</a:t>
            </a:r>
            <a:endParaRPr/>
          </a:p>
        </p:txBody>
      </p:sp>
      <p:sp>
        <p:nvSpPr>
          <p:cNvPr id="1811" name="Google Shape;1811;p17"/>
          <p:cNvSpPr txBox="1"/>
          <p:nvPr/>
        </p:nvSpPr>
        <p:spPr>
          <a:xfrm>
            <a:off x="3889716" y="1825357"/>
            <a:ext cx="44958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nói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lịch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sự</a:t>
            </a:r>
            <a:endParaRPr dirty="0"/>
          </a:p>
        </p:txBody>
      </p:sp>
      <p:sp>
        <p:nvSpPr>
          <p:cNvPr id="1812" name="Google Shape;1812;p17"/>
          <p:cNvSpPr txBox="1"/>
          <p:nvPr/>
        </p:nvSpPr>
        <p:spPr>
          <a:xfrm>
            <a:off x="1908516" y="4194514"/>
            <a:ext cx="8534400" cy="6461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わたしは　せんせいでは　ありません。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3" name="Google Shape;1813;p17"/>
          <p:cNvSpPr txBox="1"/>
          <p:nvPr/>
        </p:nvSpPr>
        <p:spPr>
          <a:xfrm>
            <a:off x="3386956" y="4978486"/>
            <a:ext cx="4565650" cy="46196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Tôi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không phải là </a:t>
            </a:r>
            <a:r>
              <a:rPr lang="en-US"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thầy giáo.</a:t>
            </a:r>
            <a:endParaRPr sz="2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14" name="Google Shape;1814;p17"/>
          <p:cNvSpPr/>
          <p:nvPr/>
        </p:nvSpPr>
        <p:spPr>
          <a:xfrm>
            <a:off x="6137616" y="4150723"/>
            <a:ext cx="4000500" cy="647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15" name="Google Shape;1815;p17"/>
          <p:cNvSpPr/>
          <p:nvPr/>
        </p:nvSpPr>
        <p:spPr>
          <a:xfrm>
            <a:off x="7498581" y="3045385"/>
            <a:ext cx="454025" cy="987425"/>
          </a:xfrm>
          <a:prstGeom prst="downArrow">
            <a:avLst>
              <a:gd name="adj1" fmla="val 50000"/>
              <a:gd name="adj2" fmla="val 50000"/>
            </a:avLst>
          </a:prstGeom>
          <a:blipFill rotWithShape="1">
            <a:blip r:embed="rId4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16" name="Google Shape;1816;p17"/>
          <p:cNvSpPr/>
          <p:nvPr/>
        </p:nvSpPr>
        <p:spPr>
          <a:xfrm rot="419072">
            <a:off x="7542711" y="5059994"/>
            <a:ext cx="3609828" cy="1216025"/>
          </a:xfrm>
          <a:prstGeom prst="wedgeEllipseCallout">
            <a:avLst>
              <a:gd name="adj1" fmla="val -45690"/>
              <a:gd name="adj2" fmla="val -57362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Thể hiện sự lịch sự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Xác định thể </a:t>
            </a:r>
            <a:r>
              <a:rPr lang="en-US" sz="16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(phủ định)  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&amp; thời (hiện tại, tương lai) của câu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17" name="Google Shape;1817;p17"/>
          <p:cNvSpPr txBox="1"/>
          <p:nvPr/>
        </p:nvSpPr>
        <p:spPr>
          <a:xfrm>
            <a:off x="6215217" y="4204039"/>
            <a:ext cx="3922899" cy="6461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じゃありません。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8" name="Google Shape;1818;p17"/>
          <p:cNvSpPr txBox="1"/>
          <p:nvPr/>
        </p:nvSpPr>
        <p:spPr>
          <a:xfrm>
            <a:off x="1908516" y="1060062"/>
            <a:ext cx="7924800" cy="830997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25400" dist="127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Aは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Bじゃ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ありません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611CF2E-B3AC-9E48-BB25-3ABAA0A22D5C}"/>
              </a:ext>
            </a:extLst>
          </p:cNvPr>
          <p:cNvSpPr txBox="1"/>
          <p:nvPr/>
        </p:nvSpPr>
        <p:spPr>
          <a:xfrm rot="20558108">
            <a:off x="-40202" y="248579"/>
            <a:ext cx="35429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vi-VN" altLang="ja-JP" sz="2000" b="1" dirty="0">
                <a:highlight>
                  <a:srgbClr val="FFFF00"/>
                </a:highlight>
              </a:rPr>
              <a:t>Trả lời cho câu hỏi nghi vấn</a:t>
            </a:r>
            <a:endParaRPr kumimoji="1" lang="ja-JP" altLang="en-US" sz="2000" b="1">
              <a:highlight>
                <a:srgbClr val="FFFF0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8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8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8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8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822"/>
                                        <p:tgtEl>
                                          <p:spTgt spid="1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8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822"/>
                                        <p:tgtEl>
                                          <p:spTgt spid="1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9DB9BC-6FBB-4747-90C6-C47365818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vi-VN" altLang="ja-JP" dirty="0">
                <a:latin typeface="+mj-lt"/>
              </a:rPr>
              <a:t>Phân biệt </a:t>
            </a:r>
            <a:r>
              <a:rPr kumimoji="1" lang="ja-JP" altLang="en-US"/>
              <a:t>じゃありません</a:t>
            </a:r>
            <a:r>
              <a:rPr kumimoji="1" lang="en-US" altLang="ja-JP" dirty="0"/>
              <a:t> </a:t>
            </a:r>
            <a:r>
              <a:rPr kumimoji="1"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br>
              <a:rPr kumimoji="1" lang="en-US" altLang="ja-JP" dirty="0"/>
            </a:br>
            <a:r>
              <a:rPr kumimoji="1" lang="ja-JP" altLang="en-US"/>
              <a:t>ではありません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88FFE-ABD8-E045-9C27-2C4F794FDB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kumimoji="1" lang="ja-JP" altLang="en-US"/>
              <a:t>じゃありません：</a:t>
            </a:r>
            <a:r>
              <a:rPr kumimoji="1" lang="vi-VN" altLang="ja-JP" dirty="0">
                <a:latin typeface="+mj-lt"/>
              </a:rPr>
              <a:t>thường dùng cho hội thoại hàng ngày</a:t>
            </a:r>
          </a:p>
          <a:p>
            <a:pPr marL="45720" indent="0">
              <a:buNone/>
            </a:pPr>
            <a:r>
              <a:rPr kumimoji="1" lang="ja-JP" altLang="en-US"/>
              <a:t>ではありません：</a:t>
            </a:r>
            <a:r>
              <a:rPr kumimoji="1" lang="vi-VN" altLang="ja-JP" dirty="0">
                <a:latin typeface="+mj-lt"/>
              </a:rPr>
              <a:t>thường được dùng trong các bài phát biểu hay văn viết</a:t>
            </a:r>
            <a:endParaRPr kumimoji="1" lang="ja-JP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285023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p19"/>
          <p:cNvSpPr txBox="1"/>
          <p:nvPr/>
        </p:nvSpPr>
        <p:spPr>
          <a:xfrm>
            <a:off x="1991679" y="272502"/>
            <a:ext cx="448407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Bạn Lan có phải là học sinh không?.</a:t>
            </a:r>
            <a:endParaRPr/>
          </a:p>
        </p:txBody>
      </p:sp>
      <p:sp>
        <p:nvSpPr>
          <p:cNvPr id="1824" name="Google Shape;1824;p19"/>
          <p:cNvSpPr txBox="1"/>
          <p:nvPr/>
        </p:nvSpPr>
        <p:spPr>
          <a:xfrm>
            <a:off x="1991678" y="648587"/>
            <a:ext cx="75270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がくせい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ですか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5" name="Google Shape;1825;p19"/>
          <p:cNvSpPr txBox="1"/>
          <p:nvPr/>
        </p:nvSpPr>
        <p:spPr>
          <a:xfrm>
            <a:off x="1991679" y="1936410"/>
            <a:ext cx="448407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Vâng, (bạn Lan) là học sinh</a:t>
            </a:r>
            <a:endParaRPr/>
          </a:p>
        </p:txBody>
      </p:sp>
      <p:sp>
        <p:nvSpPr>
          <p:cNvPr id="1826" name="Google Shape;1826;p19"/>
          <p:cNvSpPr txBox="1"/>
          <p:nvPr/>
        </p:nvSpPr>
        <p:spPr>
          <a:xfrm>
            <a:off x="1991678" y="2312495"/>
            <a:ext cx="893615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はい、（Lanさん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は）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がくせい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7" name="Google Shape;1827;p19"/>
          <p:cNvSpPr txBox="1"/>
          <p:nvPr/>
        </p:nvSpPr>
        <p:spPr>
          <a:xfrm>
            <a:off x="1991678" y="3732035"/>
            <a:ext cx="448407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Vâng, (bạn Lan) là học sinh</a:t>
            </a:r>
            <a:endParaRPr/>
          </a:p>
        </p:txBody>
      </p:sp>
      <p:sp>
        <p:nvSpPr>
          <p:cNvPr id="1828" name="Google Shape;1828;p19"/>
          <p:cNvSpPr txBox="1"/>
          <p:nvPr/>
        </p:nvSpPr>
        <p:spPr>
          <a:xfrm>
            <a:off x="1991678" y="4108120"/>
            <a:ext cx="472391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はい、そう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20"/>
          <p:cNvSpPr txBox="1"/>
          <p:nvPr/>
        </p:nvSpPr>
        <p:spPr>
          <a:xfrm>
            <a:off x="1347104" y="272502"/>
            <a:ext cx="448407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Bạn Lan có phải là học sinh không?.</a:t>
            </a:r>
            <a:endParaRPr/>
          </a:p>
        </p:txBody>
      </p:sp>
      <p:sp>
        <p:nvSpPr>
          <p:cNvPr id="1834" name="Google Shape;1834;p20"/>
          <p:cNvSpPr txBox="1"/>
          <p:nvPr/>
        </p:nvSpPr>
        <p:spPr>
          <a:xfrm>
            <a:off x="1347104" y="648587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がくせい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ですか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5" name="Google Shape;1835;p20"/>
          <p:cNvSpPr txBox="1"/>
          <p:nvPr/>
        </p:nvSpPr>
        <p:spPr>
          <a:xfrm>
            <a:off x="1347102" y="4202561"/>
            <a:ext cx="497874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Không, không phải vậy</a:t>
            </a:r>
            <a:endParaRPr sz="20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6" name="Google Shape;1836;p20"/>
          <p:cNvSpPr txBox="1"/>
          <p:nvPr/>
        </p:nvSpPr>
        <p:spPr>
          <a:xfrm>
            <a:off x="1347103" y="4578646"/>
            <a:ext cx="4843834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いいえ、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ちがいます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7" name="Google Shape;1837;p20"/>
          <p:cNvSpPr txBox="1"/>
          <p:nvPr/>
        </p:nvSpPr>
        <p:spPr>
          <a:xfrm>
            <a:off x="1347103" y="2115624"/>
            <a:ext cx="497874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Không, (bạn Lan) không phải là học sinh</a:t>
            </a:r>
            <a:endParaRPr/>
          </a:p>
        </p:txBody>
      </p:sp>
      <p:sp>
        <p:nvSpPr>
          <p:cNvPr id="1838" name="Google Shape;1838;p20"/>
          <p:cNvSpPr txBox="1"/>
          <p:nvPr/>
        </p:nvSpPr>
        <p:spPr>
          <a:xfrm>
            <a:off x="1347102" y="2491709"/>
            <a:ext cx="1049512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いいえ、（Lanさん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は）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がくせい</a:t>
            </a:r>
            <a:r>
              <a:rPr lang="en-US" sz="3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じゃありません</a:t>
            </a: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1"/>
          <p:cNvSpPr/>
          <p:nvPr/>
        </p:nvSpPr>
        <p:spPr>
          <a:xfrm rot="-338754">
            <a:off x="254000" y="215900"/>
            <a:ext cx="2870200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</a:t>
            </a:r>
            <a:endParaRPr/>
          </a:p>
        </p:txBody>
      </p:sp>
      <p:sp>
        <p:nvSpPr>
          <p:cNvPr id="1844" name="Google Shape;1844;p21"/>
          <p:cNvSpPr/>
          <p:nvPr/>
        </p:nvSpPr>
        <p:spPr>
          <a:xfrm>
            <a:off x="1712822" y="806553"/>
            <a:ext cx="7556500" cy="121281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Bさんは　がくせいですか。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21"/>
          <p:cNvSpPr/>
          <p:nvPr/>
        </p:nvSpPr>
        <p:spPr>
          <a:xfrm>
            <a:off x="658722" y="908119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46" name="Google Shape;1846;p21"/>
          <p:cNvSpPr/>
          <p:nvPr/>
        </p:nvSpPr>
        <p:spPr>
          <a:xfrm>
            <a:off x="2627222" y="2114722"/>
            <a:ext cx="7556500" cy="97783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はい、（わたしは）がくせいです。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21"/>
          <p:cNvSpPr/>
          <p:nvPr/>
        </p:nvSpPr>
        <p:spPr>
          <a:xfrm>
            <a:off x="1573122" y="2114722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48" name="Google Shape;1848;p21"/>
          <p:cNvSpPr/>
          <p:nvPr/>
        </p:nvSpPr>
        <p:spPr>
          <a:xfrm>
            <a:off x="2627221" y="3232528"/>
            <a:ext cx="9522909" cy="203797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いいえ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、（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わたしは）がくせいじゃありません。かいしゃいんです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21"/>
          <p:cNvSpPr/>
          <p:nvPr/>
        </p:nvSpPr>
        <p:spPr>
          <a:xfrm>
            <a:off x="1573122" y="3232529"/>
            <a:ext cx="876300" cy="927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50" name="Google Shape;1850;p21"/>
          <p:cNvSpPr/>
          <p:nvPr/>
        </p:nvSpPr>
        <p:spPr>
          <a:xfrm rot="5400000">
            <a:off x="942956" y="1960638"/>
            <a:ext cx="742987" cy="491944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51" name="Google Shape;1851;p21"/>
          <p:cNvSpPr/>
          <p:nvPr/>
        </p:nvSpPr>
        <p:spPr>
          <a:xfrm rot="5400000">
            <a:off x="98549" y="2536952"/>
            <a:ext cx="1949382" cy="545919"/>
          </a:xfrm>
          <a:prstGeom prst="bentUpArrow">
            <a:avLst>
              <a:gd name="adj1" fmla="val 25000"/>
              <a:gd name="adj2" fmla="val 27582"/>
              <a:gd name="adj3" fmla="val 35326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852" name="Google Shape;185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438897">
            <a:off x="-254215" y="4420848"/>
            <a:ext cx="2776567" cy="18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8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8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22"/>
          <p:cNvSpPr txBox="1"/>
          <p:nvPr/>
        </p:nvSpPr>
        <p:spPr>
          <a:xfrm>
            <a:off x="229617" y="192140"/>
            <a:ext cx="1644153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8" name="Google Shape;1858;p22"/>
          <p:cNvSpPr txBox="1"/>
          <p:nvPr/>
        </p:nvSpPr>
        <p:spPr>
          <a:xfrm>
            <a:off x="2026489" y="244769"/>
            <a:ext cx="2198790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がくせい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9" name="Google Shape;1859;p22"/>
          <p:cNvSpPr txBox="1"/>
          <p:nvPr/>
        </p:nvSpPr>
        <p:spPr>
          <a:xfrm>
            <a:off x="229617" y="3145202"/>
            <a:ext cx="2048888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Kimさん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0" name="Google Shape;1860;p22"/>
          <p:cNvSpPr txBox="1"/>
          <p:nvPr/>
        </p:nvSpPr>
        <p:spPr>
          <a:xfrm>
            <a:off x="2508121" y="3145202"/>
            <a:ext cx="3442974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かいしゃいん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1" name="Google Shape;1861;p22"/>
          <p:cNvSpPr txBox="1"/>
          <p:nvPr/>
        </p:nvSpPr>
        <p:spPr>
          <a:xfrm>
            <a:off x="4561772" y="192140"/>
            <a:ext cx="3847709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FPTだいがく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2" name="Google Shape;1862;p22"/>
          <p:cNvSpPr txBox="1"/>
          <p:nvPr/>
        </p:nvSpPr>
        <p:spPr>
          <a:xfrm>
            <a:off x="6180711" y="3145201"/>
            <a:ext cx="2723446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Toyota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3" name="Google Shape;1863;p22"/>
          <p:cNvSpPr txBox="1"/>
          <p:nvPr/>
        </p:nvSpPr>
        <p:spPr>
          <a:xfrm>
            <a:off x="1051693" y="1345882"/>
            <a:ext cx="6188556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わたしは　がくせいです。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4" name="Google Shape;1864;p22"/>
          <p:cNvSpPr txBox="1"/>
          <p:nvPr/>
        </p:nvSpPr>
        <p:spPr>
          <a:xfrm>
            <a:off x="1051692" y="4388841"/>
            <a:ext cx="8137277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Kimさんは　かいしゃいんです。</a:t>
            </a: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5" name="Google Shape;1865;p22"/>
          <p:cNvSpPr txBox="1"/>
          <p:nvPr/>
        </p:nvSpPr>
        <p:spPr>
          <a:xfrm>
            <a:off x="1051691" y="1345882"/>
            <a:ext cx="9111639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わたしは　FPTだいがくの　がくせいです。</a:t>
            </a:r>
            <a:endParaRPr/>
          </a:p>
        </p:txBody>
      </p:sp>
      <p:sp>
        <p:nvSpPr>
          <p:cNvPr id="1866" name="Google Shape;1866;p22"/>
          <p:cNvSpPr/>
          <p:nvPr/>
        </p:nvSpPr>
        <p:spPr>
          <a:xfrm>
            <a:off x="6227161" y="1361671"/>
            <a:ext cx="584616" cy="69278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67" name="Google Shape;1867;p22"/>
          <p:cNvSpPr txBox="1"/>
          <p:nvPr/>
        </p:nvSpPr>
        <p:spPr>
          <a:xfrm>
            <a:off x="1051690" y="4388841"/>
            <a:ext cx="9111639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Kimさんは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Toyotaの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しゃいんです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8" name="Google Shape;1868;p22"/>
          <p:cNvSpPr/>
          <p:nvPr/>
        </p:nvSpPr>
        <p:spPr>
          <a:xfrm>
            <a:off x="5506304" y="4400511"/>
            <a:ext cx="584616" cy="69278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69" name="Google Shape;1869;p22"/>
          <p:cNvSpPr/>
          <p:nvPr/>
        </p:nvSpPr>
        <p:spPr>
          <a:xfrm>
            <a:off x="8995438" y="567935"/>
            <a:ext cx="2565400" cy="1079500"/>
          </a:xfrm>
          <a:prstGeom prst="wedgeEllipseCallout">
            <a:avLst>
              <a:gd name="adj1" fmla="val -144595"/>
              <a:gd name="adj2" fmla="val 68382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0" name="Google Shape;1870;p22"/>
          <p:cNvSpPr/>
          <p:nvPr/>
        </p:nvSpPr>
        <p:spPr>
          <a:xfrm rot="371499">
            <a:off x="8268233" y="373534"/>
            <a:ext cx="3432838" cy="1278757"/>
          </a:xfrm>
          <a:prstGeom prst="wedgeEllipseCallout">
            <a:avLst>
              <a:gd name="adj1" fmla="val -95655"/>
              <a:gd name="adj2" fmla="val 302244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Trợ từ “NO”, nghĩa là “của”, diễn đạt ý : </a:t>
            </a:r>
            <a:r>
              <a:rPr lang="en-US" sz="1800" b="0" i="1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thuộc về đất nước, </a:t>
            </a:r>
            <a:br>
              <a:rPr lang="en-US" sz="1800" b="0" i="1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800" b="0" i="1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tổ chức nào</a:t>
            </a:r>
            <a:endParaRPr sz="1800" b="0" i="1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8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3"/>
          <p:cNvSpPr/>
          <p:nvPr/>
        </p:nvSpPr>
        <p:spPr>
          <a:xfrm>
            <a:off x="3537678" y="194872"/>
            <a:ext cx="5246558" cy="187377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第１課</a:t>
            </a:r>
            <a:endParaRPr sz="80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LESSON 1</a:t>
            </a:r>
            <a:endParaRPr sz="5400" b="0" i="0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6" name="Google Shape;1876;p23"/>
          <p:cNvSpPr/>
          <p:nvPr/>
        </p:nvSpPr>
        <p:spPr>
          <a:xfrm>
            <a:off x="7854843" y="652070"/>
            <a:ext cx="3087976" cy="95937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summary</a:t>
            </a:r>
            <a:endParaRPr sz="3200" b="0" i="1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7" name="Google Shape;1877;p23"/>
          <p:cNvSpPr/>
          <p:nvPr/>
        </p:nvSpPr>
        <p:spPr>
          <a:xfrm>
            <a:off x="659564" y="2211047"/>
            <a:ext cx="3687584" cy="95937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rgbClr val="7155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AはBです。</a:t>
            </a:r>
            <a:endParaRPr sz="3200" b="0" i="1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8" name="Google Shape;1878;p23"/>
          <p:cNvSpPr/>
          <p:nvPr/>
        </p:nvSpPr>
        <p:spPr>
          <a:xfrm>
            <a:off x="659563" y="4253383"/>
            <a:ext cx="7824869" cy="95937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rgbClr val="7155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800" b="0" i="1" u="none" strike="noStrike" cap="none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 dirty="0" err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AはBでは／じゃありません</a:t>
            </a:r>
            <a:r>
              <a:rPr lang="en-US" sz="4800" b="0" i="1" u="none" strike="noStrike" cap="none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。</a:t>
            </a:r>
            <a:endParaRPr sz="3200" b="0" i="1" u="none" strike="noStrike" cap="none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9" name="Google Shape;1879;p23"/>
          <p:cNvSpPr/>
          <p:nvPr/>
        </p:nvSpPr>
        <p:spPr>
          <a:xfrm>
            <a:off x="659563" y="5257802"/>
            <a:ext cx="3927428" cy="95937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rgbClr val="7155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800" b="0" i="1" u="none" strike="noStrike" cap="none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 dirty="0" err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AはBですか</a:t>
            </a:r>
            <a:r>
              <a:rPr lang="en-US" sz="4800" b="0" i="1" u="none" strike="noStrike" cap="none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。</a:t>
            </a:r>
            <a:endParaRPr sz="3200" b="0" i="1" u="none" strike="noStrike" cap="none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80" name="Google Shape;1880;p23"/>
          <p:cNvSpPr/>
          <p:nvPr/>
        </p:nvSpPr>
        <p:spPr>
          <a:xfrm rot="-591157">
            <a:off x="7769900" y="2046153"/>
            <a:ext cx="3927428" cy="95937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おなまえは？</a:t>
            </a:r>
            <a:endParaRPr sz="3200" b="0" i="1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81" name="Google Shape;1881;p23"/>
          <p:cNvSpPr/>
          <p:nvPr/>
        </p:nvSpPr>
        <p:spPr>
          <a:xfrm rot="-591157">
            <a:off x="6089878" y="4377120"/>
            <a:ext cx="6064766" cy="95937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おくにはどちらですか。</a:t>
            </a:r>
            <a:endParaRPr sz="3200" b="0" i="1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82" name="Google Shape;1882;p23"/>
          <p:cNvSpPr/>
          <p:nvPr/>
        </p:nvSpPr>
        <p:spPr>
          <a:xfrm rot="-591157">
            <a:off x="8025214" y="3111293"/>
            <a:ext cx="3927428" cy="95937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おしごとは？</a:t>
            </a:r>
            <a:endParaRPr sz="3200" b="0" i="1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83" name="Google Shape;1883;p23"/>
          <p:cNvSpPr/>
          <p:nvPr/>
        </p:nvSpPr>
        <p:spPr>
          <a:xfrm>
            <a:off x="659563" y="3226632"/>
            <a:ext cx="4766875" cy="95937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rgbClr val="7155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1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Aは～のBです。</a:t>
            </a:r>
            <a:endParaRPr sz="3200" b="0" i="1" u="none" strike="noStrike" cap="non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p24"/>
          <p:cNvSpPr/>
          <p:nvPr/>
        </p:nvSpPr>
        <p:spPr>
          <a:xfrm>
            <a:off x="1603114" y="737433"/>
            <a:ext cx="9115686" cy="10024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第１課 </a:t>
            </a:r>
            <a:r>
              <a:rPr lang="en-US" sz="54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LESSON 1</a:t>
            </a:r>
            <a:endParaRPr sz="54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02" name="Google Shape;1902;p24"/>
          <p:cNvSpPr/>
          <p:nvPr/>
        </p:nvSpPr>
        <p:spPr>
          <a:xfrm>
            <a:off x="1004340" y="2089045"/>
            <a:ext cx="10313234" cy="304300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はじめまして</a:t>
            </a:r>
            <a:endParaRPr sz="115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Hajimemashite</a:t>
            </a:r>
            <a:endParaRPr sz="54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03" name="Google Shape;1903;p24"/>
          <p:cNvSpPr/>
          <p:nvPr/>
        </p:nvSpPr>
        <p:spPr>
          <a:xfrm rot="-584030">
            <a:off x="9548408" y="4586698"/>
            <a:ext cx="2562832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2F2F2F"/>
              </a:gs>
              <a:gs pos="84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パート</a:t>
            </a:r>
            <a:endParaRPr sz="3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PART </a:t>
            </a:r>
            <a:endParaRPr/>
          </a:p>
        </p:txBody>
      </p:sp>
      <p:sp>
        <p:nvSpPr>
          <p:cNvPr id="1904" name="Google Shape;1904;p24"/>
          <p:cNvSpPr/>
          <p:nvPr/>
        </p:nvSpPr>
        <p:spPr>
          <a:xfrm>
            <a:off x="11133602" y="4712949"/>
            <a:ext cx="838200" cy="8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２</a:t>
            </a:r>
            <a:endParaRPr sz="60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9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9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9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25"/>
          <p:cNvSpPr txBox="1"/>
          <p:nvPr/>
        </p:nvSpPr>
        <p:spPr>
          <a:xfrm>
            <a:off x="342900" y="26160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せっきょく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0" name="Google Shape;1910;p25"/>
          <p:cNvSpPr/>
          <p:nvPr/>
        </p:nvSpPr>
        <p:spPr>
          <a:xfrm>
            <a:off x="3403600" y="713349"/>
            <a:ext cx="5486400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HIRAGANA</a:t>
            </a:r>
            <a:endParaRPr/>
          </a:p>
        </p:txBody>
      </p:sp>
      <p:sp>
        <p:nvSpPr>
          <p:cNvPr id="1911" name="Google Shape;1911;p25"/>
          <p:cNvSpPr txBox="1"/>
          <p:nvPr/>
        </p:nvSpPr>
        <p:spPr>
          <a:xfrm>
            <a:off x="495300" y="27684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りょきゃく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2" name="Google Shape;1912;p25"/>
          <p:cNvSpPr txBox="1"/>
          <p:nvPr/>
        </p:nvSpPr>
        <p:spPr>
          <a:xfrm>
            <a:off x="647700" y="29208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あねったい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3" name="Google Shape;1913;p25"/>
          <p:cNvSpPr txBox="1"/>
          <p:nvPr/>
        </p:nvSpPr>
        <p:spPr>
          <a:xfrm>
            <a:off x="800100" y="30732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しゃりょう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4" name="Google Shape;1914;p25"/>
          <p:cNvSpPr txBox="1"/>
          <p:nvPr/>
        </p:nvSpPr>
        <p:spPr>
          <a:xfrm>
            <a:off x="952500" y="32256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よっぱらい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5" name="Google Shape;1915;p25"/>
          <p:cNvSpPr txBox="1"/>
          <p:nvPr/>
        </p:nvSpPr>
        <p:spPr>
          <a:xfrm>
            <a:off x="605020" y="30732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ちょうちん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9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9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9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9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9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"/>
          <p:cNvSpPr txBox="1">
            <a:spLocks noGrp="1"/>
          </p:cNvSpPr>
          <p:nvPr>
            <p:ph type="title"/>
          </p:nvPr>
        </p:nvSpPr>
        <p:spPr>
          <a:xfrm>
            <a:off x="683625" y="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n-US" sz="4000" dirty="0">
                <a:latin typeface="+mj-lt"/>
              </a:rPr>
              <a:t>KATAKANA</a:t>
            </a:r>
            <a:endParaRPr sz="4000" dirty="0">
              <a:latin typeface="+mj-lt"/>
            </a:endParaRPr>
          </a:p>
        </p:txBody>
      </p:sp>
      <p:pic>
        <p:nvPicPr>
          <p:cNvPr id="1626" name="Google Shape;1626;p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98333" y="786205"/>
            <a:ext cx="9150346" cy="516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26"/>
          <p:cNvSpPr/>
          <p:nvPr/>
        </p:nvSpPr>
        <p:spPr>
          <a:xfrm>
            <a:off x="3327400" y="738749"/>
            <a:ext cx="5486400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KATAKANA</a:t>
            </a:r>
            <a:endParaRPr/>
          </a:p>
        </p:txBody>
      </p:sp>
      <p:sp>
        <p:nvSpPr>
          <p:cNvPr id="1921" name="Google Shape;1921;p26"/>
          <p:cNvSpPr/>
          <p:nvPr/>
        </p:nvSpPr>
        <p:spPr>
          <a:xfrm>
            <a:off x="1162987" y="2819400"/>
            <a:ext cx="10094626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タイトル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2" name="Google Shape;1922;p26"/>
          <p:cNvSpPr/>
          <p:nvPr/>
        </p:nvSpPr>
        <p:spPr>
          <a:xfrm>
            <a:off x="1162987" y="2819400"/>
            <a:ext cx="10094626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マイク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3" name="Google Shape;1923;p26"/>
          <p:cNvSpPr/>
          <p:nvPr/>
        </p:nvSpPr>
        <p:spPr>
          <a:xfrm>
            <a:off x="458449" y="2819400"/>
            <a:ext cx="11503702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メッセージ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4" name="Google Shape;1924;p26"/>
          <p:cNvSpPr/>
          <p:nvPr/>
        </p:nvSpPr>
        <p:spPr>
          <a:xfrm>
            <a:off x="458450" y="2819400"/>
            <a:ext cx="1171856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カリキュラム</a:t>
            </a:r>
            <a:endParaRPr sz="1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5" name="Google Shape;1925;p26"/>
          <p:cNvSpPr/>
          <p:nvPr/>
        </p:nvSpPr>
        <p:spPr>
          <a:xfrm>
            <a:off x="1270417" y="2808157"/>
            <a:ext cx="10094626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マラソン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6" name="Google Shape;1926;p26"/>
          <p:cNvSpPr/>
          <p:nvPr/>
        </p:nvSpPr>
        <p:spPr>
          <a:xfrm>
            <a:off x="1270417" y="2819400"/>
            <a:ext cx="10094626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エアコン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7" name="Google Shape;1927;p26"/>
          <p:cNvSpPr/>
          <p:nvPr/>
        </p:nvSpPr>
        <p:spPr>
          <a:xfrm>
            <a:off x="1270417" y="2830643"/>
            <a:ext cx="10094626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22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チャット</a:t>
            </a:r>
            <a:endParaRPr sz="16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9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7"/>
          <p:cNvSpPr/>
          <p:nvPr/>
        </p:nvSpPr>
        <p:spPr>
          <a:xfrm>
            <a:off x="547546" y="738749"/>
            <a:ext cx="11197292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LESSON 1 PART 1 REVISION</a:t>
            </a:r>
            <a:endParaRPr/>
          </a:p>
        </p:txBody>
      </p:sp>
      <p:sp>
        <p:nvSpPr>
          <p:cNvPr id="1933" name="Google Shape;1933;p27"/>
          <p:cNvSpPr/>
          <p:nvPr/>
        </p:nvSpPr>
        <p:spPr>
          <a:xfrm>
            <a:off x="117566" y="2125980"/>
            <a:ext cx="3853544" cy="314814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Hi, everybody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I’m Minh.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I’m Vietnamese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I’m student of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FPT University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Nice to meet you!</a:t>
            </a:r>
            <a:endParaRPr/>
          </a:p>
        </p:txBody>
      </p:sp>
      <p:sp>
        <p:nvSpPr>
          <p:cNvPr id="1934" name="Google Shape;1934;p27"/>
          <p:cNvSpPr/>
          <p:nvPr/>
        </p:nvSpPr>
        <p:spPr>
          <a:xfrm>
            <a:off x="4153989" y="2125980"/>
            <a:ext cx="7876901" cy="415398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4C60"/>
              </a:gs>
              <a:gs pos="84000">
                <a:srgbClr val="94293E"/>
              </a:gs>
              <a:gs pos="100000">
                <a:srgbClr val="94293E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はじめまして</a:t>
            </a:r>
            <a:endParaRPr sz="3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わたしはMinhです。</a:t>
            </a:r>
            <a:endParaRPr sz="3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ベトナムじんです。</a:t>
            </a:r>
            <a:endParaRPr sz="3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FPTだいがくのがくせいです。</a:t>
            </a:r>
            <a:endParaRPr sz="3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どうぞよろしくおねがいします</a:t>
            </a:r>
            <a:endParaRPr sz="3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5" name="Google Shape;1935;p27"/>
          <p:cNvSpPr/>
          <p:nvPr/>
        </p:nvSpPr>
        <p:spPr>
          <a:xfrm>
            <a:off x="2076994" y="4986746"/>
            <a:ext cx="2076995" cy="992777"/>
          </a:xfrm>
          <a:prstGeom prst="striped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2F2F2F"/>
              </a:gs>
              <a:gs pos="84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28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CÁCH ĐẾM SỐ</a:t>
            </a:r>
            <a:endParaRPr/>
          </a:p>
        </p:txBody>
      </p:sp>
      <p:graphicFrame>
        <p:nvGraphicFramePr>
          <p:cNvPr id="1941" name="Google Shape;1941;p28"/>
          <p:cNvGraphicFramePr/>
          <p:nvPr>
            <p:extLst>
              <p:ext uri="{D42A27DB-BD31-4B8C-83A1-F6EECF244321}">
                <p14:modId xmlns:p14="http://schemas.microsoft.com/office/powerpoint/2010/main" val="1344295778"/>
              </p:ext>
            </p:extLst>
          </p:nvPr>
        </p:nvGraphicFramePr>
        <p:xfrm>
          <a:off x="581024" y="2113808"/>
          <a:ext cx="11029650" cy="4512525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いち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ichi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2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ni　さんじゅうご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3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さん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san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4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よん・し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yon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5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ご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go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6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ろく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roku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7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なな・しち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nana/shichi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8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はち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hachi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9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きゅう。く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kyuu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1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juu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11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じゅういち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juuuichi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9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THỰC HÀNH ĐẾM SỐ</a:t>
            </a:r>
            <a:endParaRPr/>
          </a:p>
        </p:txBody>
      </p:sp>
      <p:graphicFrame>
        <p:nvGraphicFramePr>
          <p:cNvPr id="1947" name="Google Shape;1947;p29"/>
          <p:cNvGraphicFramePr/>
          <p:nvPr/>
        </p:nvGraphicFramePr>
        <p:xfrm>
          <a:off x="581025" y="2181225"/>
          <a:ext cx="11029950" cy="407935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12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じゅうに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13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じゅうさん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14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じゅうよん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15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じゅうご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18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じゅうはち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19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じゅうきゅう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20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25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にじゅうご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39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さんじゅうきゅう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Số 100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ひゃく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30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SỐ ĐẾM HÀNG TRĂM</a:t>
            </a:r>
            <a:endParaRPr/>
          </a:p>
        </p:txBody>
      </p:sp>
      <p:graphicFrame>
        <p:nvGraphicFramePr>
          <p:cNvPr id="1953" name="Google Shape;1953;p30"/>
          <p:cNvGraphicFramePr/>
          <p:nvPr>
            <p:extLst>
              <p:ext uri="{D42A27DB-BD31-4B8C-83A1-F6EECF244321}">
                <p14:modId xmlns:p14="http://schemas.microsoft.com/office/powerpoint/2010/main" val="2580236289"/>
              </p:ext>
            </p:extLst>
          </p:nvPr>
        </p:nvGraphicFramePr>
        <p:xfrm>
          <a:off x="581025" y="2181225"/>
          <a:ext cx="11029950" cy="370850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ひゃく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hyaku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にひゃく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300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さんびゃく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sanbyaku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よんひゃく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ごひゃく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600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ろっぴゃく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roppyaku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700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ななひゃく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800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はっぴゃく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happyaku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きゅうひゃく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31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SỐ ĐẾM HÀNG NGHÌN</a:t>
            </a:r>
            <a:endParaRPr/>
          </a:p>
        </p:txBody>
      </p:sp>
      <p:graphicFrame>
        <p:nvGraphicFramePr>
          <p:cNvPr id="1959" name="Google Shape;1959;p31"/>
          <p:cNvGraphicFramePr/>
          <p:nvPr>
            <p:extLst>
              <p:ext uri="{D42A27DB-BD31-4B8C-83A1-F6EECF244321}">
                <p14:modId xmlns:p14="http://schemas.microsoft.com/office/powerpoint/2010/main" val="4104234666"/>
              </p:ext>
            </p:extLst>
          </p:nvPr>
        </p:nvGraphicFramePr>
        <p:xfrm>
          <a:off x="581025" y="2181225"/>
          <a:ext cx="11029950" cy="370850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せん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にせん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3000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さんぜん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sanzen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よんせん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ごせん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ろくせん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7000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ななせん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8000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はっせん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800" dirty="0"/>
                        <a:t>hassen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きゅうせん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32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ĐẾM HÀNG CHỤC NGHÌN </a:t>
            </a:r>
            <a:endParaRPr/>
          </a:p>
        </p:txBody>
      </p:sp>
      <p:graphicFrame>
        <p:nvGraphicFramePr>
          <p:cNvPr id="1965" name="Google Shape;1965;p32"/>
          <p:cNvGraphicFramePr/>
          <p:nvPr/>
        </p:nvGraphicFramePr>
        <p:xfrm>
          <a:off x="581025" y="2181225"/>
          <a:ext cx="11029950" cy="445020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いちまん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2.0000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にまん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3.0000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さんまん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よんまん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ごまん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ろくまん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ななまん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はちまん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きゅうまん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じゅうまん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100.0000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ひゃくまん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33"/>
          <p:cNvSpPr/>
          <p:nvPr/>
        </p:nvSpPr>
        <p:spPr>
          <a:xfrm>
            <a:off x="4660900" y="3644900"/>
            <a:ext cx="2351403" cy="20320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22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71" name="Google Shape;1971;p33"/>
          <p:cNvSpPr/>
          <p:nvPr/>
        </p:nvSpPr>
        <p:spPr>
          <a:xfrm rot="-205753">
            <a:off x="184550" y="864317"/>
            <a:ext cx="5737486" cy="175303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to say about 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your age</a:t>
            </a:r>
            <a:endParaRPr sz="1200" dirty="0"/>
          </a:p>
        </p:txBody>
      </p:sp>
      <p:sp>
        <p:nvSpPr>
          <p:cNvPr id="1972" name="Google Shape;1972;p33"/>
          <p:cNvSpPr/>
          <p:nvPr/>
        </p:nvSpPr>
        <p:spPr>
          <a:xfrm rot="373814">
            <a:off x="6904575" y="1143719"/>
            <a:ext cx="4099552" cy="175303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～</a:t>
            </a:r>
            <a:r>
              <a:rPr lang="en-US" sz="66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sz="66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3" name="Google Shape;1973;p33"/>
          <p:cNvSpPr txBox="1"/>
          <p:nvPr/>
        </p:nvSpPr>
        <p:spPr>
          <a:xfrm rot="412003">
            <a:off x="8883650" y="1220289"/>
            <a:ext cx="1333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さい</a:t>
            </a:r>
            <a:endParaRPr sz="3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4" name="Google Shape;1974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353159">
            <a:off x="1583980" y="2653598"/>
            <a:ext cx="2466975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5" name="Google Shape;1975;p33"/>
          <p:cNvSpPr/>
          <p:nvPr/>
        </p:nvSpPr>
        <p:spPr>
          <a:xfrm>
            <a:off x="3530600" y="3238500"/>
            <a:ext cx="977900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１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6" name="Google Shape;1976;p33"/>
          <p:cNvSpPr/>
          <p:nvPr/>
        </p:nvSpPr>
        <p:spPr>
          <a:xfrm>
            <a:off x="3530600" y="4000770"/>
            <a:ext cx="977900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８</a:t>
            </a:r>
            <a:endParaRPr sz="24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7" name="Google Shape;1977;p33"/>
          <p:cNvSpPr/>
          <p:nvPr/>
        </p:nvSpPr>
        <p:spPr>
          <a:xfrm>
            <a:off x="3530600" y="4763040"/>
            <a:ext cx="977900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１０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8" name="Google Shape;1978;p33"/>
          <p:cNvSpPr/>
          <p:nvPr/>
        </p:nvSpPr>
        <p:spPr>
          <a:xfrm>
            <a:off x="3530600" y="5525310"/>
            <a:ext cx="977900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２０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9" name="Google Shape;1979;p33"/>
          <p:cNvSpPr/>
          <p:nvPr/>
        </p:nvSpPr>
        <p:spPr>
          <a:xfrm>
            <a:off x="4991428" y="3238500"/>
            <a:ext cx="1561771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3BFD6"/>
              </a:gs>
              <a:gs pos="84000">
                <a:srgbClr val="4799BA"/>
              </a:gs>
              <a:gs pos="100000">
                <a:srgbClr val="4799BA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１さい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p33"/>
          <p:cNvSpPr/>
          <p:nvPr/>
        </p:nvSpPr>
        <p:spPr>
          <a:xfrm>
            <a:off x="4991428" y="4000770"/>
            <a:ext cx="1561771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3BFD6"/>
              </a:gs>
              <a:gs pos="84000">
                <a:srgbClr val="4799BA"/>
              </a:gs>
              <a:gs pos="100000">
                <a:srgbClr val="4799BA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８さい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1" name="Google Shape;1981;p33"/>
          <p:cNvSpPr/>
          <p:nvPr/>
        </p:nvSpPr>
        <p:spPr>
          <a:xfrm>
            <a:off x="4991428" y="4763040"/>
            <a:ext cx="1561771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3BFD6"/>
              </a:gs>
              <a:gs pos="84000">
                <a:srgbClr val="4799BA"/>
              </a:gs>
              <a:gs pos="100000">
                <a:srgbClr val="4799BA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１０さい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2" name="Google Shape;1982;p33"/>
          <p:cNvSpPr/>
          <p:nvPr/>
        </p:nvSpPr>
        <p:spPr>
          <a:xfrm>
            <a:off x="4991428" y="5525310"/>
            <a:ext cx="1561771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3BFD6"/>
              </a:gs>
              <a:gs pos="84000">
                <a:srgbClr val="4799BA"/>
              </a:gs>
              <a:gs pos="100000">
                <a:srgbClr val="4799BA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２０さい</a:t>
            </a:r>
            <a:endParaRPr sz="2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3" name="Google Shape;1983;p33"/>
          <p:cNvSpPr/>
          <p:nvPr/>
        </p:nvSpPr>
        <p:spPr>
          <a:xfrm>
            <a:off x="7012303" y="3238500"/>
            <a:ext cx="4443097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いっさい</a:t>
            </a:r>
            <a:endParaRPr sz="3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p33"/>
          <p:cNvSpPr/>
          <p:nvPr/>
        </p:nvSpPr>
        <p:spPr>
          <a:xfrm>
            <a:off x="7012303" y="3981180"/>
            <a:ext cx="4443097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はっさい</a:t>
            </a:r>
            <a:endParaRPr sz="3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33"/>
          <p:cNvSpPr/>
          <p:nvPr/>
        </p:nvSpPr>
        <p:spPr>
          <a:xfrm>
            <a:off x="7012303" y="4763040"/>
            <a:ext cx="4443097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じゅっさい</a:t>
            </a:r>
            <a:endParaRPr sz="3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33"/>
          <p:cNvSpPr/>
          <p:nvPr/>
        </p:nvSpPr>
        <p:spPr>
          <a:xfrm>
            <a:off x="7012303" y="5525310"/>
            <a:ext cx="4443097" cy="62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はたち</a:t>
            </a:r>
            <a:endParaRPr sz="32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7" name="Google Shape;1987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86961">
            <a:off x="177657" y="4222799"/>
            <a:ext cx="1592754" cy="1368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9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9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9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9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9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9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9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9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9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9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9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9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AC9C62-D0DB-1341-98DA-6F7234B473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DC3C54C-D14E-8842-93C4-2FF77B30D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1" y="3269695"/>
            <a:ext cx="10993546" cy="2567874"/>
          </a:xfrm>
        </p:spPr>
        <p:txBody>
          <a:bodyPr>
            <a:normAutofit fontScale="92500" lnSpcReduction="10000"/>
          </a:bodyPr>
          <a:lstStyle/>
          <a:p>
            <a:r>
              <a:rPr kumimoji="1" lang="vi-VN" altLang="ja-JP" sz="2400" dirty="0">
                <a:solidFill>
                  <a:srgbClr val="FFFF00"/>
                </a:solidFill>
              </a:rPr>
              <a:t>Cách hỏi lịch sự</a:t>
            </a:r>
          </a:p>
          <a:p>
            <a:r>
              <a:rPr kumimoji="1" lang="vi-VN" altLang="ja-JP" sz="2400" dirty="0">
                <a:solidFill>
                  <a:schemeClr val="bg1"/>
                </a:solidFill>
              </a:rPr>
              <a:t>A: </a:t>
            </a:r>
            <a:r>
              <a:rPr kumimoji="1" lang="ja-JP" altLang="en-US" sz="2400">
                <a:solidFill>
                  <a:schemeClr val="bg1"/>
                </a:solidFill>
              </a:rPr>
              <a:t>やまだせんせいは</a:t>
            </a:r>
            <a:r>
              <a:rPr kumimoji="1" lang="ja-JP" altLang="en-US" sz="2400">
                <a:solidFill>
                  <a:srgbClr val="FFFF00"/>
                </a:solidFill>
              </a:rPr>
              <a:t>おいくつ</a:t>
            </a:r>
            <a:r>
              <a:rPr kumimoji="1" lang="ja-JP" altLang="en-US" sz="2400">
                <a:solidFill>
                  <a:schemeClr val="bg1"/>
                </a:solidFill>
              </a:rPr>
              <a:t>ですか？　</a:t>
            </a:r>
            <a:r>
              <a:rPr kumimoji="1" lang="vi-VN" altLang="ja-JP" sz="2400" dirty="0">
                <a:solidFill>
                  <a:schemeClr val="bg1"/>
                </a:solidFill>
              </a:rPr>
              <a:t>Thầy Yamada bao nhiêu tuổi ?</a:t>
            </a:r>
          </a:p>
          <a:p>
            <a:r>
              <a:rPr kumimoji="1" lang="vi-VN" altLang="ja-JP" sz="2400" dirty="0">
                <a:solidFill>
                  <a:schemeClr val="bg1"/>
                </a:solidFill>
              </a:rPr>
              <a:t>B:  </a:t>
            </a:r>
            <a:r>
              <a:rPr kumimoji="1" lang="ja-JP" altLang="en-US" sz="2400">
                <a:solidFill>
                  <a:schemeClr val="bg1"/>
                </a:solidFill>
              </a:rPr>
              <a:t>やまだせんせいはよんじゅっさいです。</a:t>
            </a:r>
            <a:r>
              <a:rPr kumimoji="1" lang="vi-VN" altLang="ja-JP" sz="2400" dirty="0">
                <a:solidFill>
                  <a:schemeClr val="bg1"/>
                </a:solidFill>
              </a:rPr>
              <a:t>Thầy Yamada 40 tuổi. </a:t>
            </a:r>
          </a:p>
          <a:p>
            <a:endParaRPr kumimoji="1" lang="vi-VN" altLang="ja-JP" sz="2400" dirty="0">
              <a:solidFill>
                <a:schemeClr val="bg1"/>
              </a:solidFill>
            </a:endParaRPr>
          </a:p>
          <a:p>
            <a:r>
              <a:rPr kumimoji="1" lang="vi-VN" altLang="ja-JP" sz="2400" dirty="0">
                <a:solidFill>
                  <a:srgbClr val="FFFF00"/>
                </a:solidFill>
              </a:rPr>
              <a:t>Cách hỏi suồng sã, thân mật</a:t>
            </a:r>
          </a:p>
          <a:p>
            <a:r>
              <a:rPr kumimoji="1" lang="vi-VN" altLang="ja-JP" sz="2400" dirty="0">
                <a:solidFill>
                  <a:schemeClr val="bg1"/>
                </a:solidFill>
              </a:rPr>
              <a:t>A: My</a:t>
            </a:r>
            <a:r>
              <a:rPr kumimoji="1" lang="ja-JP" altLang="en-US" sz="2400">
                <a:solidFill>
                  <a:schemeClr val="bg1"/>
                </a:solidFill>
              </a:rPr>
              <a:t>さんは</a:t>
            </a:r>
            <a:r>
              <a:rPr kumimoji="1" lang="ja-JP" altLang="en-US" sz="2400">
                <a:solidFill>
                  <a:srgbClr val="FFFF00"/>
                </a:solidFill>
              </a:rPr>
              <a:t>なんさい</a:t>
            </a:r>
            <a:r>
              <a:rPr kumimoji="1" lang="ja-JP" altLang="en-US" sz="2400">
                <a:solidFill>
                  <a:schemeClr val="bg1"/>
                </a:solidFill>
              </a:rPr>
              <a:t>ですか？</a:t>
            </a:r>
            <a:r>
              <a:rPr kumimoji="1" lang="en-US" altLang="ja-JP" sz="2400" dirty="0">
                <a:solidFill>
                  <a:schemeClr val="bg1"/>
                </a:solidFill>
              </a:rPr>
              <a:t> </a:t>
            </a:r>
            <a:r>
              <a:rPr kumimoji="1" lang="en-US" altLang="ja-JP" sz="2400" dirty="0" err="1">
                <a:solidFill>
                  <a:schemeClr val="bg1"/>
                </a:solidFill>
              </a:rPr>
              <a:t>Bạn</a:t>
            </a:r>
            <a:r>
              <a:rPr kumimoji="1" lang="en-US" altLang="ja-JP" sz="2400" dirty="0">
                <a:solidFill>
                  <a:schemeClr val="bg1"/>
                </a:solidFill>
              </a:rPr>
              <a:t> My bao </a:t>
            </a:r>
            <a:r>
              <a:rPr kumimoji="1" lang="en-US" altLang="ja-JP" sz="2400" dirty="0" err="1">
                <a:solidFill>
                  <a:schemeClr val="bg1"/>
                </a:solidFill>
              </a:rPr>
              <a:t>nhiêu</a:t>
            </a:r>
            <a:r>
              <a:rPr kumimoji="1" lang="en-US" altLang="ja-JP" sz="2400" dirty="0">
                <a:solidFill>
                  <a:schemeClr val="bg1"/>
                </a:solidFill>
              </a:rPr>
              <a:t> </a:t>
            </a:r>
            <a:r>
              <a:rPr kumimoji="1" lang="en-US" altLang="ja-JP" sz="2400" dirty="0" err="1">
                <a:solidFill>
                  <a:schemeClr val="bg1"/>
                </a:solidFill>
              </a:rPr>
              <a:t>tuổi</a:t>
            </a:r>
            <a:r>
              <a:rPr kumimoji="1" lang="en-US" altLang="ja-JP" sz="2400" dirty="0">
                <a:solidFill>
                  <a:schemeClr val="bg1"/>
                </a:solidFill>
              </a:rPr>
              <a:t>?</a:t>
            </a:r>
          </a:p>
          <a:p>
            <a:r>
              <a:rPr kumimoji="1" lang="vi-VN" altLang="ja-JP" sz="2400" dirty="0">
                <a:solidFill>
                  <a:schemeClr val="bg1"/>
                </a:solidFill>
              </a:rPr>
              <a:t>B: </a:t>
            </a:r>
            <a:r>
              <a:rPr kumimoji="1" lang="ja-JP" altLang="en-US" sz="2400">
                <a:solidFill>
                  <a:schemeClr val="bg1"/>
                </a:solidFill>
              </a:rPr>
              <a:t>にじゅういっさいです。</a:t>
            </a:r>
            <a:r>
              <a:rPr kumimoji="1" lang="en-US" altLang="ja-JP" sz="2400" dirty="0">
                <a:solidFill>
                  <a:schemeClr val="bg1"/>
                </a:solidFill>
              </a:rPr>
              <a:t> 21 </a:t>
            </a:r>
            <a:r>
              <a:rPr kumimoji="1" lang="en-US" altLang="ja-JP" sz="2400" dirty="0" err="1">
                <a:solidFill>
                  <a:schemeClr val="bg1"/>
                </a:solidFill>
              </a:rPr>
              <a:t>tuổi</a:t>
            </a:r>
            <a:endParaRPr kumimoji="1" lang="ja-JP" altLang="en-US" sz="2400">
              <a:solidFill>
                <a:schemeClr val="bg1"/>
              </a:solidFill>
            </a:endParaRPr>
          </a:p>
        </p:txBody>
      </p:sp>
      <p:sp>
        <p:nvSpPr>
          <p:cNvPr id="4" name="Google Shape;1988;p33">
            <a:extLst>
              <a:ext uri="{FF2B5EF4-FFF2-40B4-BE49-F238E27FC236}">
                <a16:creationId xmlns:a16="http://schemas.microsoft.com/office/drawing/2014/main" id="{7840F925-BE0C-FB44-8CE6-EBEAAEAF5DF2}"/>
              </a:ext>
            </a:extLst>
          </p:cNvPr>
          <p:cNvSpPr/>
          <p:nvPr/>
        </p:nvSpPr>
        <p:spPr>
          <a:xfrm>
            <a:off x="1448986" y="612681"/>
            <a:ext cx="5819848" cy="8154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4400" dirty="0" err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なんさい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ですか</a:t>
            </a:r>
            <a:endParaRPr sz="4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89;p33">
            <a:extLst>
              <a:ext uri="{FF2B5EF4-FFF2-40B4-BE49-F238E27FC236}">
                <a16:creationId xmlns:a16="http://schemas.microsoft.com/office/drawing/2014/main" id="{D00AC3F4-8655-A748-BF60-030714DF03F4}"/>
              </a:ext>
            </a:extLst>
          </p:cNvPr>
          <p:cNvSpPr/>
          <p:nvPr/>
        </p:nvSpPr>
        <p:spPr>
          <a:xfrm>
            <a:off x="518226" y="1690904"/>
            <a:ext cx="10407805" cy="80454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〜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4400" dirty="0" err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おいくつ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ですか</a:t>
            </a: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hỏi</a:t>
            </a: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lịch</a:t>
            </a:r>
            <a:r>
              <a:rPr lang="en-US" sz="4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sự</a:t>
            </a:r>
            <a:endParaRPr sz="4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0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p34"/>
          <p:cNvSpPr txBox="1">
            <a:spLocks noGrp="1"/>
          </p:cNvSpPr>
          <p:nvPr>
            <p:ph type="title"/>
          </p:nvPr>
        </p:nvSpPr>
        <p:spPr>
          <a:xfrm>
            <a:off x="581025" y="654654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THỰC HÀNH ĐẾM TUỔI</a:t>
            </a:r>
            <a:endParaRPr/>
          </a:p>
        </p:txBody>
      </p:sp>
      <p:graphicFrame>
        <p:nvGraphicFramePr>
          <p:cNvPr id="1995" name="Google Shape;1995;p34"/>
          <p:cNvGraphicFramePr/>
          <p:nvPr/>
        </p:nvGraphicFramePr>
        <p:xfrm>
          <a:off x="581025" y="1884342"/>
          <a:ext cx="11029950" cy="482105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Đếm tuổi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cách đọc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nghĩa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いっさい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issai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nisai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さんさい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sansai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よんさい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yonsai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ごさい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gosai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ろくさい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rokusai 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ななさい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nanasai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はっさい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hassai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きゅうさい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kyuusai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じゅっさい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jussai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はたち</a:t>
                      </a:r>
                      <a:endParaRPr sz="180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hatachi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にじゅういっさい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ni yuu issai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21 tuổi 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4"/>
          <p:cNvSpPr txBox="1">
            <a:spLocks noGrp="1"/>
          </p:cNvSpPr>
          <p:nvPr>
            <p:ph type="title"/>
          </p:nvPr>
        </p:nvSpPr>
        <p:spPr>
          <a:xfrm>
            <a:off x="1261113" y="434193"/>
            <a:ext cx="3174410" cy="162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n-US" sz="4000" dirty="0">
                <a:latin typeface="+mj-lt"/>
              </a:rPr>
              <a:t>ÂM GHÉP HIRAGANA</a:t>
            </a:r>
            <a:br>
              <a:rPr lang="en-US" sz="4000" dirty="0">
                <a:latin typeface="+mj-lt"/>
              </a:rPr>
            </a:br>
            <a:endParaRPr sz="4000" dirty="0">
              <a:latin typeface="+mj-lt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DEDABBF-ADDC-464D-BB43-DA0397EAB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139" y="1532153"/>
            <a:ext cx="7293948" cy="2571392"/>
          </a:xfrm>
        </p:spPr>
        <p:txBody>
          <a:bodyPr/>
          <a:lstStyle/>
          <a:p>
            <a:endParaRPr lang="ja-JP" altLang="en-US"/>
          </a:p>
        </p:txBody>
      </p:sp>
      <p:pic>
        <p:nvPicPr>
          <p:cNvPr id="1026" name="Picture 2" descr="Nhật Ngữ Đông Kinh | Tài liệu học tập - Biến âm và ảo âm trong tiếng Nhật">
            <a:extLst>
              <a:ext uri="{FF2B5EF4-FFF2-40B4-BE49-F238E27FC236}">
                <a16:creationId xmlns:a16="http://schemas.microsoft.com/office/drawing/2014/main" id="{77F11019-A698-5440-BDAE-079DD22ED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5658602" cy="642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B387D0A-D017-C14B-882D-48FB16D4AD8F}"/>
              </a:ext>
            </a:extLst>
          </p:cNvPr>
          <p:cNvSpPr txBox="1"/>
          <p:nvPr/>
        </p:nvSpPr>
        <p:spPr>
          <a:xfrm>
            <a:off x="402736" y="2459504"/>
            <a:ext cx="56932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vi-VN" altLang="ja-JP" sz="2000" b="1" dirty="0"/>
              <a:t>Phụ âm hàng i viết to </a:t>
            </a:r>
            <a:r>
              <a:rPr kumimoji="1" lang="vi-VN" altLang="ja-JP" sz="2000" b="1" dirty="0">
                <a:solidFill>
                  <a:srgbClr val="FF0000"/>
                </a:solidFill>
              </a:rPr>
              <a:t>trừ </a:t>
            </a:r>
            <a:r>
              <a:rPr kumimoji="1" lang="ja-JP" altLang="en-US" sz="2000" b="1">
                <a:solidFill>
                  <a:srgbClr val="FF0000"/>
                </a:solidFill>
              </a:rPr>
              <a:t>い</a:t>
            </a:r>
            <a:r>
              <a:rPr kumimoji="1" lang="vi-VN" altLang="ja-JP" sz="2000" b="1" dirty="0">
                <a:solidFill>
                  <a:srgbClr val="FF0000"/>
                </a:solidFill>
              </a:rPr>
              <a:t> </a:t>
            </a:r>
          </a:p>
          <a:p>
            <a:r>
              <a:rPr kumimoji="1" lang="ja-JP" altLang="en-US" sz="2000" b="1"/>
              <a:t>き　ぎ　し　じ　ち　に　ひ　び　ぴ　み　り</a:t>
            </a:r>
            <a:endParaRPr kumimoji="1" lang="en-US" altLang="ja-JP" sz="2000" b="1" dirty="0"/>
          </a:p>
          <a:p>
            <a:r>
              <a:rPr kumimoji="1" lang="vi-VN" altLang="ja-JP" sz="2000" b="1" dirty="0"/>
              <a:t>+</a:t>
            </a:r>
          </a:p>
          <a:p>
            <a:r>
              <a:rPr kumimoji="1" lang="vi-VN" altLang="ja-JP" sz="2000" b="1" dirty="0"/>
              <a:t> </a:t>
            </a:r>
            <a:r>
              <a:rPr kumimoji="1" lang="ja-JP" altLang="en-US" sz="2000" b="1"/>
              <a:t>や、ゆ、よ</a:t>
            </a:r>
            <a:r>
              <a:rPr kumimoji="1" lang="vi-VN" altLang="ja-JP" sz="2000" b="1" dirty="0"/>
              <a:t> nhỏ </a:t>
            </a:r>
          </a:p>
          <a:p>
            <a:endParaRPr kumimoji="1" lang="en-US" altLang="ja-JP" sz="2000" b="1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p35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THỰC HÀNH ĐẾM TUỔI</a:t>
            </a:r>
            <a:endParaRPr/>
          </a:p>
        </p:txBody>
      </p:sp>
      <p:graphicFrame>
        <p:nvGraphicFramePr>
          <p:cNvPr id="2001" name="Google Shape;2001;p35"/>
          <p:cNvGraphicFramePr/>
          <p:nvPr/>
        </p:nvGraphicFramePr>
        <p:xfrm>
          <a:off x="581025" y="2181225"/>
          <a:ext cx="11029950" cy="407935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Đếm tuổi 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Cách đọc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Nghĩa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じゅういっさい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juu issai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11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じゅうにさい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juu nisai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12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じゅうさんさい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juu sansai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13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じゅうよんさい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juu yonsai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14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じゅうななさい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juu nanasai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17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じゅうはっさい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juu hassai 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18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にじゅうごさい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ni juu gosai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25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さんじゅうろくさい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san juu rokusai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36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よんじゅうななさい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jon juu nanasai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47 tuổi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 err="1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ひゃくさい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hyakusai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100 </a:t>
                      </a:r>
                      <a:r>
                        <a:rPr lang="en-US" sz="1800" dirty="0" err="1"/>
                        <a:t>tuổi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36"/>
          <p:cNvSpPr/>
          <p:nvPr/>
        </p:nvSpPr>
        <p:spPr>
          <a:xfrm>
            <a:off x="2565400" y="787400"/>
            <a:ext cx="6654800" cy="698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MONTHS OF THE YEAR</a:t>
            </a:r>
            <a:endParaRPr/>
          </a:p>
        </p:txBody>
      </p:sp>
      <p:sp>
        <p:nvSpPr>
          <p:cNvPr id="2007" name="Google Shape;2007;p36"/>
          <p:cNvSpPr/>
          <p:nvPr/>
        </p:nvSpPr>
        <p:spPr>
          <a:xfrm>
            <a:off x="342900" y="1917700"/>
            <a:ext cx="11620500" cy="711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2225" cap="rnd" cmpd="sng">
            <a:solidFill>
              <a:srgbClr val="8124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January      February 	March 	April 	May		June		July	August	September	November	December</a:t>
            </a:r>
            <a:endParaRPr/>
          </a:p>
        </p:txBody>
      </p:sp>
      <p:sp>
        <p:nvSpPr>
          <p:cNvPr id="2008" name="Google Shape;2008;p36"/>
          <p:cNvSpPr/>
          <p:nvPr/>
        </p:nvSpPr>
        <p:spPr>
          <a:xfrm>
            <a:off x="3841750" y="738460"/>
            <a:ext cx="3581400" cy="2019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～月</a:t>
            </a:r>
            <a:endParaRPr sz="6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09" name="Google Shape;2009;p36"/>
          <p:cNvSpPr txBox="1"/>
          <p:nvPr/>
        </p:nvSpPr>
        <p:spPr>
          <a:xfrm>
            <a:off x="5568950" y="736886"/>
            <a:ext cx="1333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がつ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0" name="Google Shape;2010;p36"/>
          <p:cNvSpPr/>
          <p:nvPr/>
        </p:nvSpPr>
        <p:spPr>
          <a:xfrm>
            <a:off x="228600" y="3692093"/>
            <a:ext cx="7785100" cy="10033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1" name="Google Shape;2011;p36"/>
          <p:cNvSpPr txBox="1"/>
          <p:nvPr/>
        </p:nvSpPr>
        <p:spPr>
          <a:xfrm>
            <a:off x="342900" y="3901355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2" name="Google Shape;2012;p36"/>
          <p:cNvSpPr txBox="1"/>
          <p:nvPr/>
        </p:nvSpPr>
        <p:spPr>
          <a:xfrm>
            <a:off x="342900" y="3267461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いちがつ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3" name="Google Shape;2013;p36"/>
          <p:cNvSpPr txBox="1"/>
          <p:nvPr/>
        </p:nvSpPr>
        <p:spPr>
          <a:xfrm>
            <a:off x="1663700" y="3885623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2月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4" name="Google Shape;2014;p36"/>
          <p:cNvSpPr txBox="1"/>
          <p:nvPr/>
        </p:nvSpPr>
        <p:spPr>
          <a:xfrm>
            <a:off x="1663700" y="3251729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にがつ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5" name="Google Shape;2015;p36"/>
          <p:cNvSpPr txBox="1"/>
          <p:nvPr/>
        </p:nvSpPr>
        <p:spPr>
          <a:xfrm>
            <a:off x="2870200" y="3885623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3月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6" name="Google Shape;2016;p36"/>
          <p:cNvSpPr txBox="1"/>
          <p:nvPr/>
        </p:nvSpPr>
        <p:spPr>
          <a:xfrm>
            <a:off x="2870200" y="3251729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さんがつ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7" name="Google Shape;2017;p36"/>
          <p:cNvSpPr txBox="1"/>
          <p:nvPr/>
        </p:nvSpPr>
        <p:spPr>
          <a:xfrm>
            <a:off x="4076700" y="3882591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4月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8" name="Google Shape;2018;p36"/>
          <p:cNvSpPr txBox="1"/>
          <p:nvPr/>
        </p:nvSpPr>
        <p:spPr>
          <a:xfrm>
            <a:off x="4076700" y="3248697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Gill Sans"/>
                <a:ea typeface="Gill Sans"/>
                <a:cs typeface="Gill Sans"/>
                <a:sym typeface="Gill Sans"/>
              </a:rPr>
              <a:t>しがつ</a:t>
            </a:r>
            <a:endParaRPr sz="2000" dirty="0">
              <a:solidFill>
                <a:srgbClr val="000000"/>
              </a:solidFill>
              <a:highlight>
                <a:srgbClr val="FFFF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9" name="Google Shape;2019;p36"/>
          <p:cNvSpPr txBox="1"/>
          <p:nvPr/>
        </p:nvSpPr>
        <p:spPr>
          <a:xfrm>
            <a:off x="5397500" y="3882591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5月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0" name="Google Shape;2020;p36"/>
          <p:cNvSpPr txBox="1"/>
          <p:nvPr/>
        </p:nvSpPr>
        <p:spPr>
          <a:xfrm>
            <a:off x="5397500" y="3248697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ごがつ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1" name="Google Shape;2021;p36"/>
          <p:cNvSpPr txBox="1"/>
          <p:nvPr/>
        </p:nvSpPr>
        <p:spPr>
          <a:xfrm>
            <a:off x="6718300" y="3882591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6月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2" name="Google Shape;2022;p36"/>
          <p:cNvSpPr txBox="1"/>
          <p:nvPr/>
        </p:nvSpPr>
        <p:spPr>
          <a:xfrm>
            <a:off x="6718300" y="3248697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ろくがつ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3" name="Google Shape;2023;p36"/>
          <p:cNvSpPr/>
          <p:nvPr/>
        </p:nvSpPr>
        <p:spPr>
          <a:xfrm>
            <a:off x="1663700" y="5770998"/>
            <a:ext cx="9144000" cy="10033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4" name="Google Shape;2024;p36"/>
          <p:cNvSpPr txBox="1"/>
          <p:nvPr/>
        </p:nvSpPr>
        <p:spPr>
          <a:xfrm>
            <a:off x="1778000" y="5980260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7月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5" name="Google Shape;2025;p36"/>
          <p:cNvSpPr txBox="1"/>
          <p:nvPr/>
        </p:nvSpPr>
        <p:spPr>
          <a:xfrm>
            <a:off x="1778000" y="5364896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Gill Sans"/>
                <a:ea typeface="Gill Sans"/>
                <a:cs typeface="Gill Sans"/>
                <a:sym typeface="Gill Sans"/>
              </a:rPr>
              <a:t>しちがつ</a:t>
            </a:r>
            <a:endParaRPr sz="2000" dirty="0">
              <a:solidFill>
                <a:srgbClr val="000000"/>
              </a:solidFill>
              <a:highlight>
                <a:srgbClr val="FFFF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6" name="Google Shape;2026;p36"/>
          <p:cNvSpPr txBox="1"/>
          <p:nvPr/>
        </p:nvSpPr>
        <p:spPr>
          <a:xfrm>
            <a:off x="3098800" y="5964528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8月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7" name="Google Shape;2027;p36"/>
          <p:cNvSpPr txBox="1"/>
          <p:nvPr/>
        </p:nvSpPr>
        <p:spPr>
          <a:xfrm>
            <a:off x="3207060" y="5361922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はちがつ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8" name="Google Shape;2028;p36"/>
          <p:cNvSpPr txBox="1"/>
          <p:nvPr/>
        </p:nvSpPr>
        <p:spPr>
          <a:xfrm>
            <a:off x="4305300" y="5964528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9月</a:t>
            </a:r>
            <a:endParaRPr sz="3600" b="1" dirty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9" name="Google Shape;2029;p36"/>
          <p:cNvSpPr txBox="1"/>
          <p:nvPr/>
        </p:nvSpPr>
        <p:spPr>
          <a:xfrm>
            <a:off x="4425220" y="5349164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Gill Sans"/>
                <a:ea typeface="Gill Sans"/>
                <a:cs typeface="Gill Sans"/>
                <a:sym typeface="Gill Sans"/>
              </a:rPr>
              <a:t>くがつ</a:t>
            </a:r>
            <a:endParaRPr sz="2000" dirty="0">
              <a:solidFill>
                <a:srgbClr val="000000"/>
              </a:solidFill>
              <a:highlight>
                <a:srgbClr val="FFFF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0" name="Google Shape;2030;p36"/>
          <p:cNvSpPr txBox="1"/>
          <p:nvPr/>
        </p:nvSpPr>
        <p:spPr>
          <a:xfrm>
            <a:off x="5626100" y="5961785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10月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1" name="Google Shape;2031;p36"/>
          <p:cNvSpPr txBox="1"/>
          <p:nvPr/>
        </p:nvSpPr>
        <p:spPr>
          <a:xfrm>
            <a:off x="5517420" y="5346421"/>
            <a:ext cx="16637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じゅうがつ</a:t>
            </a:r>
            <a:endParaRPr sz="2000" dirty="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2" name="Google Shape;2032;p36"/>
          <p:cNvSpPr txBox="1"/>
          <p:nvPr/>
        </p:nvSpPr>
        <p:spPr>
          <a:xfrm>
            <a:off x="7248525" y="5980260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11月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3" name="Google Shape;2033;p36"/>
          <p:cNvSpPr txBox="1"/>
          <p:nvPr/>
        </p:nvSpPr>
        <p:spPr>
          <a:xfrm>
            <a:off x="6853210" y="5364896"/>
            <a:ext cx="226695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じゅういちがつ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4" name="Google Shape;2034;p36"/>
          <p:cNvSpPr txBox="1"/>
          <p:nvPr/>
        </p:nvSpPr>
        <p:spPr>
          <a:xfrm>
            <a:off x="9172575" y="5953420"/>
            <a:ext cx="12065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12月</a:t>
            </a:r>
            <a:endParaRPr sz="3600" b="1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5" name="Google Shape;2035;p36"/>
          <p:cNvSpPr txBox="1"/>
          <p:nvPr/>
        </p:nvSpPr>
        <p:spPr>
          <a:xfrm>
            <a:off x="8986810" y="5364896"/>
            <a:ext cx="191135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じゅうにがつ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6" name="Google Shape;2036;p36"/>
          <p:cNvSpPr/>
          <p:nvPr/>
        </p:nvSpPr>
        <p:spPr>
          <a:xfrm rot="392518">
            <a:off x="8348636" y="2780194"/>
            <a:ext cx="3581400" cy="2019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D3247"/>
              </a:gs>
              <a:gs pos="84000">
                <a:srgbClr val="40102B"/>
              </a:gs>
              <a:gs pos="100000">
                <a:srgbClr val="40102B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何月</a:t>
            </a:r>
            <a:endParaRPr sz="6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7" name="Google Shape;2037;p36"/>
          <p:cNvSpPr txBox="1"/>
          <p:nvPr/>
        </p:nvSpPr>
        <p:spPr>
          <a:xfrm rot="392518">
            <a:off x="9338127" y="2736459"/>
            <a:ext cx="207361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なんがつ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37"/>
          <p:cNvSpPr/>
          <p:nvPr/>
        </p:nvSpPr>
        <p:spPr>
          <a:xfrm>
            <a:off x="2673350" y="870178"/>
            <a:ext cx="6654800" cy="698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DAYS OF THE MONTH</a:t>
            </a:r>
            <a:endParaRPr/>
          </a:p>
        </p:txBody>
      </p:sp>
      <p:sp>
        <p:nvSpPr>
          <p:cNvPr id="2043" name="Google Shape;2043;p37"/>
          <p:cNvSpPr/>
          <p:nvPr/>
        </p:nvSpPr>
        <p:spPr>
          <a:xfrm>
            <a:off x="3848100" y="635286"/>
            <a:ext cx="3581400" cy="2019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～</a:t>
            </a:r>
            <a:r>
              <a:rPr lang="en-US" sz="6600" dirty="0" err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日</a:t>
            </a:r>
            <a:endParaRPr sz="6600" dirty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4" name="Google Shape;2044;p37"/>
          <p:cNvSpPr txBox="1"/>
          <p:nvPr/>
        </p:nvSpPr>
        <p:spPr>
          <a:xfrm>
            <a:off x="5568950" y="736886"/>
            <a:ext cx="1333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にち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5" name="Google Shape;2045;p37"/>
          <p:cNvSpPr/>
          <p:nvPr/>
        </p:nvSpPr>
        <p:spPr>
          <a:xfrm>
            <a:off x="190500" y="3803561"/>
            <a:ext cx="11849100" cy="1003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2225" cap="rnd" cmpd="sng">
            <a:solidFill>
              <a:srgbClr val="380E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6" name="Google Shape;2046;p37"/>
          <p:cNvSpPr txBox="1"/>
          <p:nvPr/>
        </p:nvSpPr>
        <p:spPr>
          <a:xfrm>
            <a:off x="304800" y="4012823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7" name="Google Shape;2047;p37"/>
          <p:cNvSpPr txBox="1"/>
          <p:nvPr/>
        </p:nvSpPr>
        <p:spPr>
          <a:xfrm>
            <a:off x="304800" y="3369769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ついたち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8" name="Google Shape;2048;p37"/>
          <p:cNvSpPr txBox="1"/>
          <p:nvPr/>
        </p:nvSpPr>
        <p:spPr>
          <a:xfrm>
            <a:off x="1325151" y="3997091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2日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9" name="Google Shape;2049;p37"/>
          <p:cNvSpPr txBox="1"/>
          <p:nvPr/>
        </p:nvSpPr>
        <p:spPr>
          <a:xfrm>
            <a:off x="1428335" y="3384953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ふつか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0" name="Google Shape;2050;p37"/>
          <p:cNvSpPr txBox="1"/>
          <p:nvPr/>
        </p:nvSpPr>
        <p:spPr>
          <a:xfrm>
            <a:off x="2381751" y="3997091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3日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1" name="Google Shape;2051;p37"/>
          <p:cNvSpPr txBox="1"/>
          <p:nvPr/>
        </p:nvSpPr>
        <p:spPr>
          <a:xfrm>
            <a:off x="2502359" y="3369769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みっか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2" name="Google Shape;2052;p37"/>
          <p:cNvSpPr txBox="1"/>
          <p:nvPr/>
        </p:nvSpPr>
        <p:spPr>
          <a:xfrm>
            <a:off x="3519082" y="399405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4日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3" name="Google Shape;2053;p37"/>
          <p:cNvSpPr txBox="1"/>
          <p:nvPr/>
        </p:nvSpPr>
        <p:spPr>
          <a:xfrm>
            <a:off x="3575786" y="3335889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よっか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4" name="Google Shape;2054;p37"/>
          <p:cNvSpPr txBox="1"/>
          <p:nvPr/>
        </p:nvSpPr>
        <p:spPr>
          <a:xfrm>
            <a:off x="4605184" y="399405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5日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5" name="Google Shape;2055;p37"/>
          <p:cNvSpPr txBox="1"/>
          <p:nvPr/>
        </p:nvSpPr>
        <p:spPr>
          <a:xfrm>
            <a:off x="4603210" y="3349875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いつか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6" name="Google Shape;2056;p37"/>
          <p:cNvSpPr txBox="1"/>
          <p:nvPr/>
        </p:nvSpPr>
        <p:spPr>
          <a:xfrm>
            <a:off x="5661299" y="399405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6日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7" name="Google Shape;2057;p37"/>
          <p:cNvSpPr txBox="1"/>
          <p:nvPr/>
        </p:nvSpPr>
        <p:spPr>
          <a:xfrm>
            <a:off x="5826537" y="3350165"/>
            <a:ext cx="98914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むいか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8" name="Google Shape;2058;p37"/>
          <p:cNvSpPr txBox="1"/>
          <p:nvPr/>
        </p:nvSpPr>
        <p:spPr>
          <a:xfrm>
            <a:off x="6832874" y="3984851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7日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9" name="Google Shape;2059;p37"/>
          <p:cNvSpPr txBox="1"/>
          <p:nvPr/>
        </p:nvSpPr>
        <p:spPr>
          <a:xfrm>
            <a:off x="8039374" y="398181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8日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0" name="Google Shape;2060;p37"/>
          <p:cNvSpPr txBox="1"/>
          <p:nvPr/>
        </p:nvSpPr>
        <p:spPr>
          <a:xfrm>
            <a:off x="9360174" y="398181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9日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1" name="Google Shape;2061;p37"/>
          <p:cNvSpPr txBox="1"/>
          <p:nvPr/>
        </p:nvSpPr>
        <p:spPr>
          <a:xfrm>
            <a:off x="10680974" y="3981819"/>
            <a:ext cx="12065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10日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2" name="Google Shape;2062;p37"/>
          <p:cNvSpPr/>
          <p:nvPr/>
        </p:nvSpPr>
        <p:spPr>
          <a:xfrm>
            <a:off x="190500" y="5718647"/>
            <a:ext cx="3657600" cy="83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2225" cap="rnd" cmpd="sng">
            <a:solidFill>
              <a:srgbClr val="380E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14日</a:t>
            </a:r>
            <a:endParaRPr sz="3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3" name="Google Shape;2063;p37"/>
          <p:cNvSpPr/>
          <p:nvPr/>
        </p:nvSpPr>
        <p:spPr>
          <a:xfrm>
            <a:off x="4133850" y="5718647"/>
            <a:ext cx="3657600" cy="83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2225" cap="rnd" cmpd="sng">
            <a:solidFill>
              <a:srgbClr val="380E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20日</a:t>
            </a:r>
            <a:endParaRPr sz="3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4" name="Google Shape;2064;p37"/>
          <p:cNvSpPr/>
          <p:nvPr/>
        </p:nvSpPr>
        <p:spPr>
          <a:xfrm>
            <a:off x="8039374" y="5718647"/>
            <a:ext cx="3657600" cy="83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2225" cap="rnd" cmpd="sng">
            <a:solidFill>
              <a:srgbClr val="380E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24日</a:t>
            </a:r>
            <a:endParaRPr sz="3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5" name="Google Shape;2065;p37"/>
          <p:cNvSpPr txBox="1"/>
          <p:nvPr/>
        </p:nvSpPr>
        <p:spPr>
          <a:xfrm>
            <a:off x="6940604" y="3365622"/>
            <a:ext cx="98914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なのか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6" name="Google Shape;2066;p37"/>
          <p:cNvSpPr txBox="1"/>
          <p:nvPr/>
        </p:nvSpPr>
        <p:spPr>
          <a:xfrm>
            <a:off x="8182748" y="3349875"/>
            <a:ext cx="98914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ようか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7" name="Google Shape;2067;p37"/>
          <p:cNvSpPr txBox="1"/>
          <p:nvPr/>
        </p:nvSpPr>
        <p:spPr>
          <a:xfrm>
            <a:off x="9274151" y="3333935"/>
            <a:ext cx="132233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ここのか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8" name="Google Shape;2068;p37"/>
          <p:cNvSpPr txBox="1"/>
          <p:nvPr/>
        </p:nvSpPr>
        <p:spPr>
          <a:xfrm>
            <a:off x="10791615" y="3333935"/>
            <a:ext cx="98914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とおか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69" name="Google Shape;2069;p37"/>
          <p:cNvSpPr/>
          <p:nvPr/>
        </p:nvSpPr>
        <p:spPr>
          <a:xfrm rot="392518">
            <a:off x="8282944" y="1146309"/>
            <a:ext cx="3581400" cy="2019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14573"/>
              </a:gs>
              <a:gs pos="84000">
                <a:srgbClr val="782852"/>
              </a:gs>
              <a:gs pos="100000">
                <a:srgbClr val="782852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何日</a:t>
            </a:r>
            <a:endParaRPr sz="6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70" name="Google Shape;2070;p37"/>
          <p:cNvSpPr txBox="1"/>
          <p:nvPr/>
        </p:nvSpPr>
        <p:spPr>
          <a:xfrm rot="392518">
            <a:off x="9272435" y="1102574"/>
            <a:ext cx="207361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なんにち</a:t>
            </a:r>
            <a:endParaRPr sz="32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71" name="Google Shape;2071;p37"/>
          <p:cNvSpPr txBox="1"/>
          <p:nvPr/>
        </p:nvSpPr>
        <p:spPr>
          <a:xfrm>
            <a:off x="976156" y="5285271"/>
            <a:ext cx="233667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じゅうよっか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72" name="Google Shape;2072;p37"/>
          <p:cNvSpPr txBox="1"/>
          <p:nvPr/>
        </p:nvSpPr>
        <p:spPr>
          <a:xfrm>
            <a:off x="5425067" y="5338820"/>
            <a:ext cx="1206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はつか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73" name="Google Shape;2073;p37"/>
          <p:cNvSpPr txBox="1"/>
          <p:nvPr/>
        </p:nvSpPr>
        <p:spPr>
          <a:xfrm>
            <a:off x="8758837" y="5338820"/>
            <a:ext cx="24687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にじゅうよっか</a:t>
            </a:r>
            <a:endParaRPr sz="2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" name="Google Shape;2064;p37">
            <a:extLst>
              <a:ext uri="{FF2B5EF4-FFF2-40B4-BE49-F238E27FC236}">
                <a16:creationId xmlns:a16="http://schemas.microsoft.com/office/drawing/2014/main" id="{ADB79A44-7496-D744-98A2-41B948FFB2A7}"/>
              </a:ext>
            </a:extLst>
          </p:cNvPr>
          <p:cNvSpPr/>
          <p:nvPr/>
        </p:nvSpPr>
        <p:spPr>
          <a:xfrm>
            <a:off x="8039374" y="5644941"/>
            <a:ext cx="3657600" cy="83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2225" cap="rnd" cmpd="sng">
            <a:solidFill>
              <a:srgbClr val="380E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24日</a:t>
            </a:r>
            <a:endParaRPr sz="36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0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0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0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38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THỰC HÀNH ĐẾM NGÀY</a:t>
            </a:r>
            <a:endParaRPr/>
          </a:p>
        </p:txBody>
      </p:sp>
      <p:graphicFrame>
        <p:nvGraphicFramePr>
          <p:cNvPr id="2079" name="Google Shape;2079;p38"/>
          <p:cNvGraphicFramePr/>
          <p:nvPr/>
        </p:nvGraphicFramePr>
        <p:xfrm>
          <a:off x="581025" y="2181225"/>
          <a:ext cx="11029950" cy="3708500"/>
        </p:xfrm>
        <a:graphic>
          <a:graphicData uri="http://schemas.openxmlformats.org/drawingml/2006/table">
            <a:tbl>
              <a:tblPr firstRow="1" bandRow="1">
                <a:noFill/>
                <a:tableStyleId>{B3B8F2DA-9736-48C4-82E9-F063B454B1AA}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cách đọc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Nghĩa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11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にじゅうににち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12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にじゅうさんにち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13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にじゅうよっか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14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にじゅうごにち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15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はつか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20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にじゅういちにち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21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にじゅうよっか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24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にじゅうさんにち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Ngày 30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39"/>
          <p:cNvSpPr/>
          <p:nvPr/>
        </p:nvSpPr>
        <p:spPr>
          <a:xfrm rot="-235633">
            <a:off x="62398" y="620296"/>
            <a:ext cx="5751226" cy="2019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誕生日</a:t>
            </a:r>
            <a:endParaRPr sz="66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5" name="Google Shape;2085;p39"/>
          <p:cNvSpPr txBox="1"/>
          <p:nvPr/>
        </p:nvSpPr>
        <p:spPr>
          <a:xfrm rot="-235633">
            <a:off x="1540439" y="752783"/>
            <a:ext cx="30949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たんじょうび</a:t>
            </a:r>
            <a:endParaRPr sz="32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9"/>
          <p:cNvSpPr/>
          <p:nvPr/>
        </p:nvSpPr>
        <p:spPr>
          <a:xfrm>
            <a:off x="804519" y="2834174"/>
            <a:ext cx="10408124" cy="1797125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4C60"/>
              </a:gs>
              <a:gs pos="84000">
                <a:srgbClr val="94293E"/>
              </a:gs>
              <a:gs pos="100000">
                <a:srgbClr val="94293E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7" name="Google Shape;2087;p39"/>
          <p:cNvSpPr txBox="1"/>
          <p:nvPr/>
        </p:nvSpPr>
        <p:spPr>
          <a:xfrm>
            <a:off x="1458874" y="4568576"/>
            <a:ext cx="41324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When’s your birthday?</a:t>
            </a:r>
            <a:endParaRPr sz="32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88" name="Google Shape;2088;p39"/>
          <p:cNvSpPr txBox="1"/>
          <p:nvPr/>
        </p:nvSpPr>
        <p:spPr>
          <a:xfrm>
            <a:off x="6008581" y="4579745"/>
            <a:ext cx="425968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…My birthday is 31/07</a:t>
            </a:r>
            <a:endParaRPr sz="32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89" name="Google Shape;2089;p39"/>
          <p:cNvSpPr/>
          <p:nvPr/>
        </p:nvSpPr>
        <p:spPr>
          <a:xfrm>
            <a:off x="804519" y="5127059"/>
            <a:ext cx="10408124" cy="1652558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371AE"/>
              </a:gs>
              <a:gs pos="84000">
                <a:srgbClr val="355083"/>
              </a:gs>
              <a:gs pos="100000">
                <a:srgbClr val="355083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9"/>
          <p:cNvSpPr txBox="1"/>
          <p:nvPr/>
        </p:nvSpPr>
        <p:spPr>
          <a:xfrm>
            <a:off x="909197" y="3177259"/>
            <a:ext cx="993365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おたんじょうびは</a:t>
            </a:r>
            <a:r>
              <a:rPr lang="en-US" sz="54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54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いつですか</a:t>
            </a:r>
            <a:r>
              <a:rPr lang="en-US" sz="54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54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1" name="Google Shape;2091;p39"/>
          <p:cNvSpPr txBox="1"/>
          <p:nvPr/>
        </p:nvSpPr>
        <p:spPr>
          <a:xfrm>
            <a:off x="1041756" y="5516226"/>
            <a:ext cx="993365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７がつ３１にちです。</a:t>
            </a:r>
            <a:endParaRPr sz="5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2" name="Google Shape;2092;p39"/>
          <p:cNvSpPr/>
          <p:nvPr/>
        </p:nvSpPr>
        <p:spPr>
          <a:xfrm rot="-1006073" flipH="1">
            <a:off x="6188916" y="2051526"/>
            <a:ext cx="3992926" cy="1187591"/>
          </a:xfrm>
          <a:prstGeom prst="stripedRightArrow">
            <a:avLst>
              <a:gd name="adj1" fmla="val 66636"/>
              <a:gd name="adj2" fmla="val 50000"/>
            </a:avLst>
          </a:prstGeom>
          <a:gradFill>
            <a:gsLst>
              <a:gs pos="0">
                <a:srgbClr val="2F2F2F"/>
              </a:gs>
              <a:gs pos="84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ASK</a:t>
            </a:r>
            <a:endParaRPr sz="18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93" name="Google Shape;2093;p39"/>
          <p:cNvSpPr/>
          <p:nvPr/>
        </p:nvSpPr>
        <p:spPr>
          <a:xfrm rot="736218">
            <a:off x="730194" y="5318144"/>
            <a:ext cx="3322180" cy="1187591"/>
          </a:xfrm>
          <a:prstGeom prst="stripedRightArrow">
            <a:avLst>
              <a:gd name="adj1" fmla="val 66636"/>
              <a:gd name="adj2" fmla="val 50000"/>
            </a:avLst>
          </a:prstGeom>
          <a:gradFill>
            <a:gsLst>
              <a:gs pos="0">
                <a:srgbClr val="2F2F2F"/>
              </a:gs>
              <a:gs pos="84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ANSWER</a:t>
            </a:r>
            <a:endParaRPr sz="180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0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40"/>
          <p:cNvSpPr/>
          <p:nvPr/>
        </p:nvSpPr>
        <p:spPr>
          <a:xfrm>
            <a:off x="2304868" y="738749"/>
            <a:ext cx="8750063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SELF-INTRODUCTION</a:t>
            </a:r>
            <a:endParaRPr/>
          </a:p>
        </p:txBody>
      </p:sp>
      <p:sp>
        <p:nvSpPr>
          <p:cNvPr id="2099" name="Google Shape;2099;p40"/>
          <p:cNvSpPr/>
          <p:nvPr/>
        </p:nvSpPr>
        <p:spPr>
          <a:xfrm>
            <a:off x="2807327" y="1903751"/>
            <a:ext cx="7876901" cy="495424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4C60"/>
              </a:gs>
              <a:gs pos="84000">
                <a:srgbClr val="94293E"/>
              </a:gs>
              <a:gs pos="100000">
                <a:srgbClr val="94293E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はじめまして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わたしはMinhです</a:t>
            </a: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ベトナムじんです</a:t>
            </a: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FPTだいがくのがくせいです</a:t>
            </a: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</a:rPr>
              <a:t>はたち</a:t>
            </a: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です</a:t>
            </a: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どうぞよろしくおねがいします</a:t>
            </a:r>
            <a:endParaRPr sz="36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41"/>
          <p:cNvSpPr/>
          <p:nvPr/>
        </p:nvSpPr>
        <p:spPr>
          <a:xfrm>
            <a:off x="1591786" y="228601"/>
            <a:ext cx="9115686" cy="115486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474747"/>
              </a:gs>
              <a:gs pos="50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第１課 </a:t>
            </a:r>
            <a:r>
              <a:rPr 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LESSON 1</a:t>
            </a:r>
            <a:endParaRPr sz="5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5" name="Google Shape;2105;p41"/>
          <p:cNvSpPr/>
          <p:nvPr/>
        </p:nvSpPr>
        <p:spPr>
          <a:xfrm>
            <a:off x="993012" y="1732612"/>
            <a:ext cx="10313234" cy="304300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はじめまして</a:t>
            </a:r>
            <a:endParaRPr sz="1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Hajimemashite</a:t>
            </a:r>
            <a:endParaRPr sz="5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6" name="Google Shape;2106;p41"/>
          <p:cNvSpPr/>
          <p:nvPr/>
        </p:nvSpPr>
        <p:spPr>
          <a:xfrm rot="-584030">
            <a:off x="9537080" y="4230265"/>
            <a:ext cx="2562832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474747"/>
              </a:gs>
              <a:gs pos="50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パート</a:t>
            </a:r>
            <a:endParaRPr sz="360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PART </a:t>
            </a:r>
            <a:endParaRPr/>
          </a:p>
        </p:txBody>
      </p:sp>
      <p:sp>
        <p:nvSpPr>
          <p:cNvPr id="2107" name="Google Shape;2107;p41"/>
          <p:cNvSpPr/>
          <p:nvPr/>
        </p:nvSpPr>
        <p:spPr>
          <a:xfrm>
            <a:off x="11122274" y="4356516"/>
            <a:ext cx="838200" cy="8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３</a:t>
            </a:r>
            <a:endParaRPr sz="600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42"/>
          <p:cNvSpPr/>
          <p:nvPr/>
        </p:nvSpPr>
        <p:spPr>
          <a:xfrm>
            <a:off x="1600200" y="1676400"/>
            <a:ext cx="9144000" cy="3352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3F89A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自己紹介</a:t>
            </a:r>
            <a:endParaRPr sz="16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3" name="Google Shape;2113;p42"/>
          <p:cNvSpPr/>
          <p:nvPr/>
        </p:nvSpPr>
        <p:spPr>
          <a:xfrm>
            <a:off x="2438400" y="1828800"/>
            <a:ext cx="8001000" cy="685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じ　　　　こ　　　しょう　　　かい</a:t>
            </a:r>
            <a:endParaRPr sz="3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4" name="Google Shape;2114;p42"/>
          <p:cNvSpPr/>
          <p:nvPr/>
        </p:nvSpPr>
        <p:spPr>
          <a:xfrm>
            <a:off x="2171700" y="4398364"/>
            <a:ext cx="8001000" cy="630836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Ji  ko shō kai</a:t>
            </a:r>
            <a:endParaRPr sz="32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15" name="Google Shape;2115;p42"/>
          <p:cNvSpPr/>
          <p:nvPr/>
        </p:nvSpPr>
        <p:spPr>
          <a:xfrm>
            <a:off x="3276600" y="5142875"/>
            <a:ext cx="6096000" cy="83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3F89A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Self-introduction</a:t>
            </a:r>
            <a:endParaRPr/>
          </a:p>
        </p:txBody>
      </p:sp>
      <p:sp>
        <p:nvSpPr>
          <p:cNvPr id="2116" name="Google Shape;2116;p42"/>
          <p:cNvSpPr/>
          <p:nvPr/>
        </p:nvSpPr>
        <p:spPr>
          <a:xfrm>
            <a:off x="4114800" y="279400"/>
            <a:ext cx="4114800" cy="838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6C46C"/>
              </a:gs>
              <a:gs pos="50000">
                <a:srgbClr val="B0C151"/>
              </a:gs>
              <a:gs pos="100000">
                <a:srgbClr val="A0B042"/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REVISION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43"/>
          <p:cNvSpPr/>
          <p:nvPr/>
        </p:nvSpPr>
        <p:spPr>
          <a:xfrm rot="-205753">
            <a:off x="352093" y="4742026"/>
            <a:ext cx="5737486" cy="175303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33333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to say about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33333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your hobbies</a:t>
            </a:r>
            <a:endParaRPr/>
          </a:p>
        </p:txBody>
      </p:sp>
      <p:sp>
        <p:nvSpPr>
          <p:cNvPr id="2122" name="Google Shape;2122;p43"/>
          <p:cNvSpPr/>
          <p:nvPr/>
        </p:nvSpPr>
        <p:spPr>
          <a:xfrm rot="373814">
            <a:off x="7855417" y="4763873"/>
            <a:ext cx="4099552" cy="175303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F98D3"/>
              </a:gs>
              <a:gs pos="50000">
                <a:srgbClr val="7D87D1"/>
              </a:gs>
              <a:gs pos="100000">
                <a:srgbClr val="6A74BD"/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趣味</a:t>
            </a:r>
            <a:endParaRPr sz="8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3" name="Google Shape;2123;p43"/>
          <p:cNvSpPr txBox="1"/>
          <p:nvPr/>
        </p:nvSpPr>
        <p:spPr>
          <a:xfrm rot="412003">
            <a:off x="9131328" y="4506687"/>
            <a:ext cx="235629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しゅ  み</a:t>
            </a:r>
            <a:endParaRPr sz="3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4" name="Google Shape;212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51426">
            <a:off x="399646" y="194898"/>
            <a:ext cx="2051120" cy="1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43"/>
          <p:cNvSpPr txBox="1"/>
          <p:nvPr/>
        </p:nvSpPr>
        <p:spPr>
          <a:xfrm>
            <a:off x="2569426" y="735181"/>
            <a:ext cx="786997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しゅみは</a:t>
            </a:r>
            <a:r>
              <a:rPr lang="en-US" sz="5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5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なんですか</a:t>
            </a:r>
            <a:r>
              <a:rPr lang="en-US" sz="5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5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6" name="Google Shape;2126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22696">
            <a:off x="9575991" y="2173135"/>
            <a:ext cx="2362200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7" name="Google Shape;2127;p43"/>
          <p:cNvSpPr txBox="1"/>
          <p:nvPr/>
        </p:nvSpPr>
        <p:spPr>
          <a:xfrm>
            <a:off x="706998" y="2708316"/>
            <a:ext cx="85894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（</a:t>
            </a:r>
            <a:r>
              <a:rPr lang="en-US" sz="5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しゅみは）どくしょです</a:t>
            </a:r>
            <a:r>
              <a:rPr lang="en-US" sz="5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5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8" name="Google Shape;2128;p43"/>
          <p:cNvSpPr/>
          <p:nvPr/>
        </p:nvSpPr>
        <p:spPr>
          <a:xfrm>
            <a:off x="5676900" y="667734"/>
            <a:ext cx="4191000" cy="1114962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44"/>
          <p:cNvSpPr txBox="1"/>
          <p:nvPr/>
        </p:nvSpPr>
        <p:spPr>
          <a:xfrm>
            <a:off x="1621398" y="533400"/>
            <a:ext cx="786997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しゅみは　なんですか。</a:t>
            </a:r>
            <a:endParaRPr sz="5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4" name="Google Shape;2134;p44"/>
          <p:cNvSpPr txBox="1"/>
          <p:nvPr/>
        </p:nvSpPr>
        <p:spPr>
          <a:xfrm>
            <a:off x="2458848" y="1972960"/>
            <a:ext cx="546595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サッカーです。</a:t>
            </a:r>
            <a:endParaRPr sz="5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5" name="Google Shape;2135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77413">
            <a:off x="2009072" y="4352500"/>
            <a:ext cx="2200275" cy="20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6" name="Google Shape;2136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314804">
            <a:off x="6382037" y="4528714"/>
            <a:ext cx="2647950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7" name="Google Shape;2137;p44"/>
          <p:cNvSpPr txBox="1"/>
          <p:nvPr/>
        </p:nvSpPr>
        <p:spPr>
          <a:xfrm>
            <a:off x="3844665" y="4572001"/>
            <a:ext cx="290888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と</a:t>
            </a:r>
            <a:endParaRPr sz="8000" b="1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8" name="Google Shape;2138;p44"/>
          <p:cNvSpPr txBox="1"/>
          <p:nvPr/>
        </p:nvSpPr>
        <p:spPr>
          <a:xfrm>
            <a:off x="3844665" y="5539201"/>
            <a:ext cx="290888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endParaRPr sz="48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9" name="Google Shape;2139;p44"/>
          <p:cNvSpPr txBox="1"/>
          <p:nvPr/>
        </p:nvSpPr>
        <p:spPr>
          <a:xfrm>
            <a:off x="2458848" y="3412030"/>
            <a:ext cx="85894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サッカーと　すいえいです。</a:t>
            </a:r>
            <a:endParaRPr sz="5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0" name="Google Shape;2140;p44"/>
          <p:cNvSpPr/>
          <p:nvPr/>
        </p:nvSpPr>
        <p:spPr>
          <a:xfrm>
            <a:off x="5299107" y="3338719"/>
            <a:ext cx="979131" cy="1114962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41" name="Google Shape;2141;p44"/>
          <p:cNvSpPr txBox="1"/>
          <p:nvPr/>
        </p:nvSpPr>
        <p:spPr>
          <a:xfrm>
            <a:off x="2458848" y="1967567"/>
            <a:ext cx="5465952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すいえいです</a:t>
            </a:r>
            <a:r>
              <a:rPr lang="en-US" sz="5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r>
              <a:rPr lang="ja-JP" alt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5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822"/>
                                        <p:tgtEl>
                                          <p:spTgt spid="2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5"/>
          <p:cNvSpPr txBox="1">
            <a:spLocks noGrp="1"/>
          </p:cNvSpPr>
          <p:nvPr>
            <p:ph type="title"/>
          </p:nvPr>
        </p:nvSpPr>
        <p:spPr>
          <a:xfrm>
            <a:off x="897559" y="237506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n-US" sz="4000" dirty="0">
                <a:latin typeface="+mj-lt"/>
              </a:rPr>
              <a:t>BIẾN ÂM (ÂM ĐỤC) HIRAGANA </a:t>
            </a:r>
            <a:endParaRPr sz="4000" dirty="0">
              <a:latin typeface="+mj-lt"/>
            </a:endParaRPr>
          </a:p>
        </p:txBody>
      </p:sp>
      <p:sp>
        <p:nvSpPr>
          <p:cNvPr id="1638" name="Google Shape;1638;p5"/>
          <p:cNvSpPr txBox="1">
            <a:spLocks noGrp="1"/>
          </p:cNvSpPr>
          <p:nvPr>
            <p:ph type="body" idx="1"/>
          </p:nvPr>
        </p:nvSpPr>
        <p:spPr>
          <a:xfrm>
            <a:off x="897559" y="492860"/>
            <a:ext cx="10394707" cy="1520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>
                <a:latin typeface="+mj-lt"/>
              </a:rPr>
              <a:t>TENTEN (2 DẤU PHẨY), MARU (DẤU TRÒN)</a:t>
            </a:r>
            <a:endParaRPr dirty="0">
              <a:latin typeface="+mj-lt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490667D-CA95-FB42-B19D-0F9253736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599" y="1557008"/>
            <a:ext cx="6676504" cy="4448101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6" name="Google Shape;214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349715">
            <a:off x="8237513" y="10715"/>
            <a:ext cx="3986303" cy="1859465"/>
          </a:xfrm>
          <a:prstGeom prst="rect">
            <a:avLst/>
          </a:prstGeom>
          <a:noFill/>
          <a:ln>
            <a:noFill/>
          </a:ln>
        </p:spPr>
      </p:pic>
      <p:sp>
        <p:nvSpPr>
          <p:cNvPr id="2147" name="Google Shape;2147;p45"/>
          <p:cNvSpPr txBox="1"/>
          <p:nvPr/>
        </p:nvSpPr>
        <p:spPr>
          <a:xfrm>
            <a:off x="704199" y="886480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Tên tôi là Minh.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48" name="Google Shape;2148;p45"/>
          <p:cNvSpPr txBox="1"/>
          <p:nvPr/>
        </p:nvSpPr>
        <p:spPr>
          <a:xfrm>
            <a:off x="667973" y="2790996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Tôi là Minh, người Việt Nam.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49" name="Google Shape;2149;p45"/>
          <p:cNvSpPr txBox="1"/>
          <p:nvPr/>
        </p:nvSpPr>
        <p:spPr>
          <a:xfrm>
            <a:off x="685800" y="4724400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Năm nay tôi 15 tuổi.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50" name="Google Shape;2150;p45"/>
          <p:cNvSpPr txBox="1"/>
          <p:nvPr/>
        </p:nvSpPr>
        <p:spPr>
          <a:xfrm>
            <a:off x="667973" y="1394655"/>
            <a:ext cx="99822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わたしのなまえは　ミンです。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1" name="Google Shape;2151;p45"/>
          <p:cNvSpPr txBox="1"/>
          <p:nvPr/>
        </p:nvSpPr>
        <p:spPr>
          <a:xfrm>
            <a:off x="680330" y="3437865"/>
            <a:ext cx="10990627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わたしは　ベトナムの　ミンです</a:t>
            </a:r>
            <a:endParaRPr sz="4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わたしはミンです、ベトナムじんです。</a:t>
            </a:r>
            <a:endParaRPr sz="4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2" name="Google Shape;2152;p45"/>
          <p:cNvSpPr txBox="1"/>
          <p:nvPr/>
        </p:nvSpPr>
        <p:spPr>
          <a:xfrm>
            <a:off x="667973" y="5127132"/>
            <a:ext cx="10990627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ことし　わたしは　１５さいです。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7" name="Google Shape;2157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349715">
            <a:off x="8237514" y="205976"/>
            <a:ext cx="3986303" cy="1859465"/>
          </a:xfrm>
          <a:prstGeom prst="rect">
            <a:avLst/>
          </a:prstGeom>
          <a:noFill/>
          <a:ln>
            <a:noFill/>
          </a:ln>
        </p:spPr>
      </p:pic>
      <p:sp>
        <p:nvSpPr>
          <p:cNvPr id="2158" name="Google Shape;2158;p46"/>
          <p:cNvSpPr txBox="1"/>
          <p:nvPr/>
        </p:nvSpPr>
        <p:spPr>
          <a:xfrm>
            <a:off x="441532" y="2438400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Sinh nhật của tôi là ngày 15/4.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59" name="Google Shape;2159;p46"/>
          <p:cNvSpPr txBox="1"/>
          <p:nvPr/>
        </p:nvSpPr>
        <p:spPr>
          <a:xfrm>
            <a:off x="441532" y="4740716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Sở thích của tôi là du lịch và đọc sách.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60" name="Google Shape;2160;p46"/>
          <p:cNvSpPr txBox="1"/>
          <p:nvPr/>
        </p:nvSpPr>
        <p:spPr>
          <a:xfrm>
            <a:off x="609600" y="76200"/>
            <a:ext cx="63858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Tôi là học sinh trường đại học FPT.</a:t>
            </a:r>
            <a:endParaRPr sz="2800" i="1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61" name="Google Shape;2161;p46"/>
          <p:cNvSpPr txBox="1"/>
          <p:nvPr/>
        </p:nvSpPr>
        <p:spPr>
          <a:xfrm>
            <a:off x="441532" y="659304"/>
            <a:ext cx="114300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わたしは　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FPTだいがくの　がくせいです。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2" name="Google Shape;2162;p46"/>
          <p:cNvSpPr txBox="1"/>
          <p:nvPr/>
        </p:nvSpPr>
        <p:spPr>
          <a:xfrm>
            <a:off x="441532" y="2961620"/>
            <a:ext cx="114300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わたしの　たんじょうびは　｀　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　　　　　　　4がつ１５にちです。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3" name="Google Shape;2163;p46"/>
          <p:cNvSpPr txBox="1"/>
          <p:nvPr/>
        </p:nvSpPr>
        <p:spPr>
          <a:xfrm>
            <a:off x="441532" y="5106557"/>
            <a:ext cx="114300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わたしの　しゅみは　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　　　　りょこうと　どくしょです。</a:t>
            </a:r>
            <a:endParaRPr sz="5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8F17D6-8956-6241-AC47-695B6F4F9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706" y="-145791"/>
            <a:ext cx="3542464" cy="1756227"/>
          </a:xfrm>
        </p:spPr>
        <p:txBody>
          <a:bodyPr>
            <a:normAutofit/>
          </a:bodyPr>
          <a:lstStyle/>
          <a:p>
            <a:r>
              <a:rPr kumimoji="1" lang="vi-VN" altLang="ja-JP" sz="4000" dirty="0">
                <a:latin typeface="+mn-lt"/>
              </a:rPr>
              <a:t>ÂM GHÉP KATAKANA</a:t>
            </a:r>
            <a:endParaRPr kumimoji="1" lang="ja-JP" altLang="en-US" sz="4000">
              <a:latin typeface="+mn-lt"/>
            </a:endParaRPr>
          </a:p>
        </p:txBody>
      </p:sp>
      <p:pic>
        <p:nvPicPr>
          <p:cNvPr id="2050" name="Picture 2" descr="Âm ghép- xúc âm- âm nối trong tiếng Nhật – Du Học Nhật Bản HIMARI">
            <a:extLst>
              <a:ext uri="{FF2B5EF4-FFF2-40B4-BE49-F238E27FC236}">
                <a16:creationId xmlns:a16="http://schemas.microsoft.com/office/drawing/2014/main" id="{F699D4DA-9336-6945-8C84-23E557B31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671" y="0"/>
            <a:ext cx="4924228" cy="638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DEDC00-5E65-F04D-A338-20FE492E137E}"/>
              </a:ext>
            </a:extLst>
          </p:cNvPr>
          <p:cNvSpPr txBox="1"/>
          <p:nvPr/>
        </p:nvSpPr>
        <p:spPr>
          <a:xfrm>
            <a:off x="292557" y="2144777"/>
            <a:ext cx="614149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vi-VN" altLang="ja-JP" sz="2000" b="1" dirty="0"/>
              <a:t>Phụ âm hàng i viết to </a:t>
            </a:r>
            <a:r>
              <a:rPr kumimoji="1" lang="vi-VN" altLang="ja-JP" sz="2000" b="1" dirty="0">
                <a:solidFill>
                  <a:srgbClr val="FF0000"/>
                </a:solidFill>
              </a:rPr>
              <a:t>trừ </a:t>
            </a:r>
            <a:r>
              <a:rPr kumimoji="1" lang="ja-JP" altLang="en-US" sz="2000" b="1">
                <a:solidFill>
                  <a:srgbClr val="FF0000"/>
                </a:solidFill>
              </a:rPr>
              <a:t>イ</a:t>
            </a:r>
            <a:r>
              <a:rPr kumimoji="1" lang="vi-VN" altLang="ja-JP" sz="2000" b="1" dirty="0">
                <a:solidFill>
                  <a:srgbClr val="FF0000"/>
                </a:solidFill>
              </a:rPr>
              <a:t> </a:t>
            </a:r>
          </a:p>
          <a:p>
            <a:r>
              <a:rPr kumimoji="1" lang="ja-JP" altLang="en-US" sz="2000" b="1"/>
              <a:t>キ　シ　チ　ニ　ヒ　ミ　リ　ギ　ジ　ビ　ピ</a:t>
            </a:r>
            <a:endParaRPr kumimoji="1" lang="en-US" altLang="ja-JP" sz="2000" b="1" dirty="0"/>
          </a:p>
          <a:p>
            <a:r>
              <a:rPr kumimoji="1" lang="vi-VN" altLang="ja-JP" sz="2000" b="1" dirty="0"/>
              <a:t>+</a:t>
            </a:r>
          </a:p>
          <a:p>
            <a:r>
              <a:rPr kumimoji="1" lang="ja-JP" altLang="en-US" sz="2000" b="1"/>
              <a:t>ヤ、ユ、ヨ　</a:t>
            </a:r>
            <a:r>
              <a:rPr kumimoji="1" lang="vi-VN" altLang="ja-JP" sz="2000" b="1" dirty="0"/>
              <a:t>nhỏ </a:t>
            </a:r>
          </a:p>
          <a:p>
            <a:endParaRPr kumimoji="1" lang="en-US" altLang="ja-JP" sz="2000" b="1" dirty="0"/>
          </a:p>
        </p:txBody>
      </p:sp>
    </p:spTree>
    <p:extLst>
      <p:ext uri="{BB962C8B-B14F-4D97-AF65-F5344CB8AC3E}">
        <p14:creationId xmlns:p14="http://schemas.microsoft.com/office/powerpoint/2010/main" val="3864053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9BE2D8-9224-A843-9DFD-FA5E1B4E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79840"/>
            <a:ext cx="10396882" cy="1151965"/>
          </a:xfrm>
        </p:spPr>
        <p:txBody>
          <a:bodyPr>
            <a:normAutofit/>
          </a:bodyPr>
          <a:lstStyle/>
          <a:p>
            <a:r>
              <a:rPr kumimoji="1" lang="vi-VN" altLang="ja-JP" sz="4000" dirty="0">
                <a:latin typeface="+mn-lt"/>
              </a:rPr>
              <a:t>BIẾN ÂM KATAKANA</a:t>
            </a:r>
            <a:endParaRPr kumimoji="1" lang="ja-JP" altLang="en-US" sz="4000">
              <a:latin typeface="+mn-lt"/>
            </a:endParaRPr>
          </a:p>
        </p:txBody>
      </p:sp>
      <p:pic>
        <p:nvPicPr>
          <p:cNvPr id="3074" name="Picture 2" descr="Nhật Ngữ Đông Kinh | Tài liệu học tập - Biến âm và ảo âm trong tiếng Nhật">
            <a:extLst>
              <a:ext uri="{FF2B5EF4-FFF2-40B4-BE49-F238E27FC236}">
                <a16:creationId xmlns:a16="http://schemas.microsoft.com/office/drawing/2014/main" id="{633C61CE-79D4-B346-B4B4-CA8E442293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159" y="1483415"/>
            <a:ext cx="5792166" cy="431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809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6"/>
          <p:cNvSpPr/>
          <p:nvPr/>
        </p:nvSpPr>
        <p:spPr>
          <a:xfrm>
            <a:off x="3378200" y="91049"/>
            <a:ext cx="6477608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HIRAGANA</a:t>
            </a:r>
            <a:endParaRPr/>
          </a:p>
        </p:txBody>
      </p:sp>
      <p:sp>
        <p:nvSpPr>
          <p:cNvPr id="1645" name="Google Shape;1645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ものがたり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6" name="Google Shape;1646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すべりだい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できごと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ちゅうもく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9" name="Google Shape;1649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わかもの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0" name="Google Shape;1650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けっきょく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にゅうがく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2" name="Google Shape;1652;p6"/>
          <p:cNvSpPr txBox="1"/>
          <p:nvPr/>
        </p:nvSpPr>
        <p:spPr>
          <a:xfrm>
            <a:off x="241300" y="1511189"/>
            <a:ext cx="11379200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びみょう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6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6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6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7"/>
          <p:cNvSpPr/>
          <p:nvPr/>
        </p:nvSpPr>
        <p:spPr>
          <a:xfrm>
            <a:off x="3378199" y="192649"/>
            <a:ext cx="6411903" cy="9249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KATAKANA</a:t>
            </a:r>
            <a:endParaRPr/>
          </a:p>
        </p:txBody>
      </p:sp>
      <p:sp>
        <p:nvSpPr>
          <p:cNvPr id="1658" name="Google Shape;1658;p7"/>
          <p:cNvSpPr/>
          <p:nvPr/>
        </p:nvSpPr>
        <p:spPr>
          <a:xfrm>
            <a:off x="3213100" y="1905000"/>
            <a:ext cx="67056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ピアノ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7"/>
          <p:cNvSpPr/>
          <p:nvPr/>
        </p:nvSpPr>
        <p:spPr>
          <a:xfrm>
            <a:off x="3213100" y="1905000"/>
            <a:ext cx="67056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ポテト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7"/>
          <p:cNvSpPr/>
          <p:nvPr/>
        </p:nvSpPr>
        <p:spPr>
          <a:xfrm>
            <a:off x="2679700" y="1905000"/>
            <a:ext cx="76200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アメリカ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7"/>
          <p:cNvSpPr/>
          <p:nvPr/>
        </p:nvSpPr>
        <p:spPr>
          <a:xfrm>
            <a:off x="3289300" y="1828800"/>
            <a:ext cx="67056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テレビ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2" name="Google Shape;1662;p7"/>
          <p:cNvSpPr/>
          <p:nvPr/>
        </p:nvSpPr>
        <p:spPr>
          <a:xfrm>
            <a:off x="3213100" y="1828800"/>
            <a:ext cx="67056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カメラ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3" name="Google Shape;1663;p7"/>
          <p:cNvSpPr/>
          <p:nvPr/>
        </p:nvSpPr>
        <p:spPr>
          <a:xfrm>
            <a:off x="22225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ポケット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7"/>
          <p:cNvSpPr/>
          <p:nvPr/>
        </p:nvSpPr>
        <p:spPr>
          <a:xfrm>
            <a:off x="23749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ニュース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7"/>
          <p:cNvSpPr/>
          <p:nvPr/>
        </p:nvSpPr>
        <p:spPr>
          <a:xfrm>
            <a:off x="1689100" y="1828800"/>
            <a:ext cx="89916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ブラウザー</a:t>
            </a:r>
            <a:endParaRPr sz="1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6" name="Google Shape;1666;p7"/>
          <p:cNvSpPr/>
          <p:nvPr/>
        </p:nvSpPr>
        <p:spPr>
          <a:xfrm>
            <a:off x="22987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ロッカー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7"/>
          <p:cNvSpPr/>
          <p:nvPr/>
        </p:nvSpPr>
        <p:spPr>
          <a:xfrm>
            <a:off x="22987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チェック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7"/>
          <p:cNvSpPr/>
          <p:nvPr/>
        </p:nvSpPr>
        <p:spPr>
          <a:xfrm>
            <a:off x="23749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シャワー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9" name="Google Shape;1669;p7"/>
          <p:cNvSpPr/>
          <p:nvPr/>
        </p:nvSpPr>
        <p:spPr>
          <a:xfrm>
            <a:off x="2298700" y="1828800"/>
            <a:ext cx="7924800" cy="2438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ファイル</a:t>
            </a:r>
            <a:endParaRPr sz="13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in Event">
  <a:themeElements>
    <a:clrScheme name="Main Event">
      <a:dk1>
        <a:srgbClr val="000000"/>
      </a:dk1>
      <a:lt1>
        <a:srgbClr val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4071</TotalTime>
  <Words>1678</Words>
  <Application>Microsoft Macintosh PowerPoint</Application>
  <PresentationFormat>Widescreen</PresentationFormat>
  <Paragraphs>590</Paragraphs>
  <Slides>51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51</vt:i4>
      </vt:variant>
    </vt:vector>
  </HeadingPairs>
  <TitlesOfParts>
    <vt:vector size="65" baseType="lpstr">
      <vt:lpstr>Book Antiqua</vt:lpstr>
      <vt:lpstr>Gill Sans</vt:lpstr>
      <vt:lpstr>Noto Sans Symbols</vt:lpstr>
      <vt:lpstr>Libre Franklin</vt:lpstr>
      <vt:lpstr>Times New Roman</vt:lpstr>
      <vt:lpstr>Arial</vt:lpstr>
      <vt:lpstr>Architects Daughter</vt:lpstr>
      <vt:lpstr>Tahoma</vt:lpstr>
      <vt:lpstr>Consolas</vt:lpstr>
      <vt:lpstr>Corbel</vt:lpstr>
      <vt:lpstr>Impact</vt:lpstr>
      <vt:lpstr>Main Event</vt:lpstr>
      <vt:lpstr>Dividend</vt:lpstr>
      <vt:lpstr>Chalkboard 16x9</vt:lpstr>
      <vt:lpstr>PowerPoint Presentation</vt:lpstr>
      <vt:lpstr>HIRAGANA</vt:lpstr>
      <vt:lpstr>KATAKANA</vt:lpstr>
      <vt:lpstr>ÂM GHÉP HIRAGANA </vt:lpstr>
      <vt:lpstr>BIẾN ÂM (ÂM ĐỤC) HIRAGANA </vt:lpstr>
      <vt:lpstr>ÂM GHÉP KATAKANA</vt:lpstr>
      <vt:lpstr>BIẾN ÂM KATAKANA</vt:lpstr>
      <vt:lpstr>PowerPoint Presentation</vt:lpstr>
      <vt:lpstr>PowerPoint Presentation</vt:lpstr>
      <vt:lpstr>PowerPoint Presentation</vt:lpstr>
      <vt:lpstr>新しい言葉 NEW WORDS</vt:lpstr>
      <vt:lpstr>Aは　Bです。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Phân biệt じゃありません và ではありません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CÁCH ĐẾM SỐ</vt:lpstr>
      <vt:lpstr>THỰC HÀNH ĐẾM SỐ</vt:lpstr>
      <vt:lpstr>SỐ ĐẾM HÀNG TRĂM</vt:lpstr>
      <vt:lpstr>SỐ ĐẾM HÀNG NGHÌN</vt:lpstr>
      <vt:lpstr>ĐẾM HÀNG CHỤC NGHÌN </vt:lpstr>
      <vt:lpstr>PowerPoint Presentation</vt:lpstr>
      <vt:lpstr>PowerPoint Presentation</vt:lpstr>
      <vt:lpstr>THỰC HÀNH ĐẾM TUỔI</vt:lpstr>
      <vt:lpstr>THỰC HÀNH ĐẾM TUỔI</vt:lpstr>
      <vt:lpstr>PowerPoint Presentation</vt:lpstr>
      <vt:lpstr>PowerPoint Presentation</vt:lpstr>
      <vt:lpstr>THỰC HÀNH ĐẾM NGÀY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Nguyen Cuong</dc:creator>
  <cp:lastModifiedBy>Microsoft Office User</cp:lastModifiedBy>
  <cp:revision>19</cp:revision>
  <dcterms:created xsi:type="dcterms:W3CDTF">2014-09-30T04:42:34Z</dcterms:created>
  <dcterms:modified xsi:type="dcterms:W3CDTF">2022-04-24T13:23:57Z</dcterms:modified>
</cp:coreProperties>
</file>